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5143500" cx="9144000"/>
  <p:notesSz cx="6858000" cy="9144000"/>
  <p:embeddedFontLst>
    <p:embeddedFont>
      <p:font typeface="Montserrat"/>
      <p:regular r:id="rId22"/>
      <p:bold r:id="rId23"/>
      <p:italic r:id="rId24"/>
      <p:boldItalic r:id="rId25"/>
    </p:embeddedFont>
    <p:embeddedFont>
      <p:font typeface="Lat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Montserrat-regular.fntdata"/><Relationship Id="rId21" Type="http://schemas.openxmlformats.org/officeDocument/2006/relationships/slide" Target="slides/slide17.xml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Lato-regular.fntdata"/><Relationship Id="rId25" Type="http://schemas.openxmlformats.org/officeDocument/2006/relationships/font" Target="fonts/Montserrat-boldItalic.fntdata"/><Relationship Id="rId28" Type="http://schemas.openxmlformats.org/officeDocument/2006/relationships/font" Target="fonts/Lato-italic.fntdata"/><Relationship Id="rId27" Type="http://schemas.openxmlformats.org/officeDocument/2006/relationships/font" Target="fonts/Lat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Lato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Shape 2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Shape 2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1" name="Shape 11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Shape 1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Shape 16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4000"/>
              <a:buNone/>
              <a:defRPr sz="4000"/>
            </a:lvl1pPr>
            <a:lvl2pPr lvl="1">
              <a:spcBef>
                <a:spcPts val="0"/>
              </a:spcBef>
              <a:buSzPts val="4000"/>
              <a:buNone/>
              <a:defRPr sz="4000"/>
            </a:lvl2pPr>
            <a:lvl3pPr lvl="2">
              <a:spcBef>
                <a:spcPts val="0"/>
              </a:spcBef>
              <a:buSzPts val="4000"/>
              <a:buNone/>
              <a:defRPr sz="4000"/>
            </a:lvl3pPr>
            <a:lvl4pPr lvl="3">
              <a:spcBef>
                <a:spcPts val="0"/>
              </a:spcBef>
              <a:buSzPts val="4000"/>
              <a:buNone/>
              <a:defRPr sz="4000"/>
            </a:lvl4pPr>
            <a:lvl5pPr lvl="4">
              <a:spcBef>
                <a:spcPts val="0"/>
              </a:spcBef>
              <a:buSzPts val="4000"/>
              <a:buNone/>
              <a:defRPr sz="4000"/>
            </a:lvl5pPr>
            <a:lvl6pPr lvl="5">
              <a:spcBef>
                <a:spcPts val="0"/>
              </a:spcBef>
              <a:buSzPts val="4000"/>
              <a:buNone/>
              <a:defRPr sz="4000"/>
            </a:lvl6pPr>
            <a:lvl7pPr lvl="6">
              <a:spcBef>
                <a:spcPts val="0"/>
              </a:spcBef>
              <a:buSzPts val="4000"/>
              <a:buNone/>
              <a:defRPr sz="4000"/>
            </a:lvl7pPr>
            <a:lvl8pPr lvl="7">
              <a:spcBef>
                <a:spcPts val="0"/>
              </a:spcBef>
              <a:buSzPts val="4000"/>
              <a:buNone/>
              <a:defRPr sz="4000"/>
            </a:lvl8pPr>
            <a:lvl9pPr lvl="8">
              <a:spcBef>
                <a:spcPts val="0"/>
              </a:spcBef>
              <a:buSzPts val="4000"/>
              <a:buNone/>
              <a:defRPr sz="4000"/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Shape 2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Shape 39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Shape 4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Shape 4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Shape 4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Shape 4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Shape 5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Shape 5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/>
        </p:txBody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54" name="Shape 54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Shape 5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Shape 5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Shape 6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/>
        </p:txBody>
      </p:sp>
      <p:sp>
        <p:nvSpPr>
          <p:cNvPr id="61" name="Shape 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Shape 63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Shape 6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Shape 66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/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68" name="Shape 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Shape 71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Shape 89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/>
        </p:txBody>
      </p:sp>
      <p:sp>
        <p:nvSpPr>
          <p:cNvPr id="90" name="Shape 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Shape 9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Shape 95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/>
        </p:txBody>
      </p:sp>
      <p:sp>
        <p:nvSpPr>
          <p:cNvPr id="96" name="Shape 96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Shape 97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98" name="Shape 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Shape 10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Shape 101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Shape 103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Shape 10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Shape 106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Shape 107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Shape 125"/>
          <p:cNvSpPr txBox="1"/>
          <p:nvPr>
            <p:ph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8000"/>
              <a:buNone/>
              <a:defRPr sz="8000"/>
            </a:lvl1pPr>
            <a:lvl2pPr lvl="1">
              <a:spcBef>
                <a:spcPts val="0"/>
              </a:spcBef>
              <a:buSzPts val="8000"/>
              <a:buNone/>
              <a:defRPr sz="8000"/>
            </a:lvl2pPr>
            <a:lvl3pPr lvl="2">
              <a:spcBef>
                <a:spcPts val="0"/>
              </a:spcBef>
              <a:buSzPts val="8000"/>
              <a:buNone/>
              <a:defRPr sz="8000"/>
            </a:lvl3pPr>
            <a:lvl4pPr lvl="3">
              <a:spcBef>
                <a:spcPts val="0"/>
              </a:spcBef>
              <a:buSzPts val="8000"/>
              <a:buNone/>
              <a:defRPr sz="8000"/>
            </a:lvl4pPr>
            <a:lvl5pPr lvl="4">
              <a:spcBef>
                <a:spcPts val="0"/>
              </a:spcBef>
              <a:buSzPts val="8000"/>
              <a:buNone/>
              <a:defRPr sz="8000"/>
            </a:lvl5pPr>
            <a:lvl6pPr lvl="5">
              <a:spcBef>
                <a:spcPts val="0"/>
              </a:spcBef>
              <a:buSzPts val="8000"/>
              <a:buNone/>
              <a:defRPr sz="8000"/>
            </a:lvl6pPr>
            <a:lvl7pPr lvl="6">
              <a:spcBef>
                <a:spcPts val="0"/>
              </a:spcBef>
              <a:buSzPts val="8000"/>
              <a:buNone/>
              <a:defRPr sz="8000"/>
            </a:lvl7pPr>
            <a:lvl8pPr lvl="7">
              <a:spcBef>
                <a:spcPts val="0"/>
              </a:spcBef>
              <a:buSzPts val="8000"/>
              <a:buNone/>
              <a:defRPr sz="8000"/>
            </a:lvl8pPr>
            <a:lvl9pPr lvl="8">
              <a:spcBef>
                <a:spcPts val="0"/>
              </a:spcBef>
              <a:buSzPts val="8000"/>
              <a:buNone/>
              <a:defRPr sz="8000"/>
            </a:lvl9pPr>
          </a:lstStyle>
          <a:p/>
        </p:txBody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127" name="Shape 1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pl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algn="r">
              <a:spcBef>
                <a:spcPts val="0"/>
              </a:spcBef>
              <a:buNone/>
            </a:pPr>
            <a:fld id="{00000000-1234-1234-1234-123412341234}" type="slidenum">
              <a:rPr lang="pl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Unity - środowiska do edycji skryptów</a:t>
            </a:r>
          </a:p>
        </p:txBody>
      </p:sp>
      <p:sp>
        <p:nvSpPr>
          <p:cNvPr id="135" name="Shape 135"/>
          <p:cNvSpPr txBox="1"/>
          <p:nvPr>
            <p:ph idx="1" type="subTitle"/>
          </p:nvPr>
        </p:nvSpPr>
        <p:spPr>
          <a:xfrm>
            <a:off x="5459325" y="4420400"/>
            <a:ext cx="3470700" cy="506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Autor: Bartosz Kaczorowski </a:t>
            </a:r>
          </a:p>
        </p:txBody>
      </p:sp>
      <p:sp>
        <p:nvSpPr>
          <p:cNvPr id="136" name="Shape 136"/>
          <p:cNvSpPr txBox="1"/>
          <p:nvPr/>
        </p:nvSpPr>
        <p:spPr>
          <a:xfrm>
            <a:off x="255475" y="4192625"/>
            <a:ext cx="4979400" cy="5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>
                <a:solidFill>
                  <a:srgbClr val="FFFFFF"/>
                </a:solidFill>
              </a:rPr>
              <a:t>Wyrażam zgodę na wykorzystywanie treści prezentacji w ramach zajęć dydaktycznych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Konfiguracja projektu</a:t>
            </a:r>
          </a:p>
        </p:txBody>
      </p:sp>
      <p:pic>
        <p:nvPicPr>
          <p:cNvPr id="142" name="Shape 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4675" y="1124550"/>
            <a:ext cx="4714650" cy="3830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Stworzenie i zapisanie sceny</a:t>
            </a:r>
          </a:p>
        </p:txBody>
      </p:sp>
      <p:pic>
        <p:nvPicPr>
          <p:cNvPr id="148" name="Shape 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6837" y="1239925"/>
            <a:ext cx="3800225" cy="333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Utworzenie pola gry</a:t>
            </a:r>
          </a:p>
        </p:txBody>
      </p:sp>
      <p:pic>
        <p:nvPicPr>
          <p:cNvPr id="154" name="Shape 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3700" y="1059750"/>
            <a:ext cx="4792276" cy="388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Ustawienie pola gry na środku ,,świata”</a:t>
            </a:r>
          </a:p>
        </p:txBody>
      </p:sp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2550" y="1057650"/>
            <a:ext cx="2558900" cy="385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Stworzenie obiektu gracza</a:t>
            </a:r>
          </a:p>
        </p:txBody>
      </p:sp>
      <p:pic>
        <p:nvPicPr>
          <p:cNvPr id="166" name="Shape 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8478" y="1116150"/>
            <a:ext cx="4723050" cy="3813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Dodanie nowego materiału</a:t>
            </a:r>
          </a:p>
        </p:txBody>
      </p:sp>
      <p:pic>
        <p:nvPicPr>
          <p:cNvPr id="172" name="Shape 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8404" y="1097650"/>
            <a:ext cx="2187182" cy="383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Połączenie materiału z podłożem</a:t>
            </a:r>
          </a:p>
        </p:txBody>
      </p:sp>
      <p:pic>
        <p:nvPicPr>
          <p:cNvPr id="178" name="Shape 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500" y="1073850"/>
            <a:ext cx="6302999" cy="38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Dodanie właściwości Rigidbody do gracza</a:t>
            </a:r>
          </a:p>
        </p:txBody>
      </p:sp>
      <p:pic>
        <p:nvPicPr>
          <p:cNvPr id="184" name="Shape 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5881" y="1127675"/>
            <a:ext cx="2732244" cy="383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Dodanie skryptu i przypisanie go do gracza</a:t>
            </a:r>
          </a:p>
        </p:txBody>
      </p:sp>
      <p:pic>
        <p:nvPicPr>
          <p:cNvPr id="190" name="Shape 1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2317" y="1127675"/>
            <a:ext cx="3349268" cy="383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Edycja skryptu w domyślnie ustawionym środowisku - Visual Studio Community 2017</a:t>
            </a:r>
          </a:p>
        </p:txBody>
      </p:sp>
      <p:pic>
        <p:nvPicPr>
          <p:cNvPr id="196" name="Shape 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7602" y="1504375"/>
            <a:ext cx="4238701" cy="344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Aktualizacja skryptu</a:t>
            </a:r>
          </a:p>
        </p:txBody>
      </p:sp>
      <p:pic>
        <p:nvPicPr>
          <p:cNvPr id="202" name="Shape 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9925" y="1049075"/>
            <a:ext cx="6966475" cy="3695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Ustawianie parametru skryptu - Speed</a:t>
            </a:r>
          </a:p>
        </p:txBody>
      </p:sp>
      <p:pic>
        <p:nvPicPr>
          <p:cNvPr id="208" name="Shape 2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2099" y="1307849"/>
            <a:ext cx="5315250" cy="299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Zmiana domyślnego środowiska do edycji skryptów</a:t>
            </a:r>
          </a:p>
        </p:txBody>
      </p:sp>
      <p:sp>
        <p:nvSpPr>
          <p:cNvPr id="214" name="Shape 21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Edit -&gt; Preferences -&gt; External Tools</a:t>
            </a:r>
          </a:p>
        </p:txBody>
      </p:sp>
      <p:pic>
        <p:nvPicPr>
          <p:cNvPr id="215" name="Shape 2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2532" y="1139188"/>
            <a:ext cx="4371142" cy="376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Po zmianie</a:t>
            </a:r>
          </a:p>
        </p:txBody>
      </p:sp>
      <p:pic>
        <p:nvPicPr>
          <p:cNvPr id="221" name="Shape 2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3440" y="1022574"/>
            <a:ext cx="4449710" cy="383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pl"/>
              <a:t>Edycja skryptu w środowisku Mono</a:t>
            </a:r>
          </a:p>
        </p:txBody>
      </p:sp>
      <p:pic>
        <p:nvPicPr>
          <p:cNvPr id="227" name="Shape 2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2163" y="1097650"/>
            <a:ext cx="4719672" cy="383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/>
          <p:nvPr>
            <p:ph type="title"/>
          </p:nvPr>
        </p:nvSpPr>
        <p:spPr>
          <a:xfrm>
            <a:off x="1052550" y="2289875"/>
            <a:ext cx="7038900" cy="9141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buNone/>
            </a:pPr>
            <a:r>
              <a:rPr lang="pl" sz="3600"/>
              <a:t>Demo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