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www.cs.put.poznan.pl/agodzinski/" TargetMode="External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Wielowątkowy serwer TCP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Wątki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Część programu wykonywana współbieżnie w obrębie jednego procesu.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Wątki wymagają mniej zasobów do działania i też mniejszy jest czas ich tworzenia.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Dzięki współdzieleniu przestrzeni adresowej (pamięci) wątki jednego zadania mogą się między sobą komunikować.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Wątki w C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Przykompilacji trzeba dolinkować  bibliotekę pthread.h (-pthread)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pthread_create()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pthread_detach()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pthread_exit()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pthread_join()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pthread_create()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pthread_create(pthread_t *thread, pthread_attr_t *attr,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void *(*start_routine) (void *arg), void *arg)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Tworzy wątek na podstawie podanej funkcji, atrybutów i argumentów.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Zwraca 0 w wypadku sukcesu -1 w przypadku błędu (lub kod błędu)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pthread_join()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pthread_join(pthread_t thread, void **retval);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czeka na zakończenie wątku określonego przez wątek. Jeśli ten wątek już się zakończył, pthread_join() wywoływuje się natychmiast.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 0 w wypadku sukcesu -1 w przypadku błędu (lub kod błędu)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pthread_exit()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noreturn void pthread_exit(void *retval);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pthread_exit() kończy wywoływany wątek.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pthread_detach()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pthread_detach(pthread_t thread);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pthread_detach() oznacza podany wątek  jako odłączony. Gdy odłączony wątek kończy działanie, jego zasoby są automatycznie zwalniane z powrotem do systemu bez potrzeby dołączania do macierzystego wątku.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Problemy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Wątki nie zawsze powodują że kompilator pokaże bład, programy wielowątkowe są trudniejsze do debugowania.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Zarządanie pamięcią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Warunek wyścigu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Współbieżne modyfikowanie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7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Serwer współbieżny 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ustomShape 8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Stanowy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Przechowuje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informacje o stanie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interakcji z klientem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 przykład DHCP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ustomShape 9"/>
          <p:cNvSpPr/>
          <p:nvPr/>
        </p:nvSpPr>
        <p:spPr>
          <a:xfrm>
            <a:off x="5937840" y="1501560"/>
            <a:ext cx="3296520" cy="361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Bezstanowy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Nie przechowuje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informacje o stanie interakcji z klientem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 przykład DNS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Architektura serwerów współbieżnych z wątkami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3888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Nasłuchiwanie na nadchodzące połączenia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(socket→bind→listen→accept)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Tworzenie nowego wątku/procesu dla każdego zaakceptowanego procesu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(pthread create)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Obsługa klienta w wątku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(pthread_detach/pthread_join)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Zakończenie połączenia i wątku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(Close→pthread_exit)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recv()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241560" y="146304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3888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Wywołania send() służy do odbierania wiadomości z gniazdka. Można jej używać do odbierania danych na obu gniazda bezpołączeniowe i połączeniowe.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ssize_t send(int sockfd, const void buf, size_t len, int flags);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sockfd - deskryptor gniazda sieciowego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 - bufor z wiadomością do wysłania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len - rozmiar wiadomości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flags - flagi, zostawiamy 0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liczbę wysłanych bajtów, 0 gdy gniazdo jest zamknięte lub -1 (błąd, ustawia errno na kod błędu)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send()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241560" y="146304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Wywołania send() można używać tylko wtedy, gdy gniazdo znajduje się w stanie połączenia (aby znany był zamierzony odbiorca).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ssize_t send(int sockfd, const void buf, size_t len, int flags);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sockfd - deskryptor gniazda sieciowego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 - bufor z wiadomością do wysłania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len - rozmiar wiadomości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flags - flagi, zostawiamy 0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liczbę wysłanych bajtów lub -1 (błąd, ustawia errno na kod błędu)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serwer wielowątkowy w  języku C.  Kod szablonu dostępny na stronie: </a:t>
            </a: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https://www.cs.put.poznan.pl/agodzinski/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ma tworzyć nowy wątek który będzie odbierał wiadomość wyświetlał ją i kończył działanie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klienta który będzie wysyłał wiadomości w  do serwera. Wiadomość ma być wczytywana z konsoli (np. scanf/fgets). Po wysłaniu klient kończy działanie.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Zadania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6666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Stworzyć współbieżny serwer echo, który w pętli będzie odbierał i odsyłał wiadomość od klienta.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Obsłużyć rozłączenie na serwerze.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w pętli wysyła i otrzymuje wiadomość wczytaną z konsoli (scanf/fgets)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na słowo kluczowe po którym kończy swoje działanie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Przetestować program przynajmniej 2 klientami jednocześnie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5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Zadania 3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ustomShape 10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Stworzyć współbieżny czat pomiędzy serwerem a klientem.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po podłączeniu się klienta ma stworzyć wątek w którym tylko w pętli odczytuje wiadomości od klienta i wypisuje je. Obsługuje też rozłączenie.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głównym wątku, w pętli serwer może pobrać wiadomość z konsoli i wysyłać je.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nie akceptuje nowego połączenia dopóki nie zakończy się aktualne.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3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Zadania 3 cd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ustomShape 11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po połączeniu tworzy nowy wątek który w pętli odbiera wiadomości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w głównym wątku w pętli pobiera wiadomości z konsoli i wysyła je do serwera.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na słowo kluczowe po którym kończy swoje działanie</a:t>
            </a: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4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4 *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ustomShape 6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Stworzyć serwer który czeka aż podłączy się do niego dokładnie 2 klientów.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Zestawić komunikację 2 klientów w taki sposób aby serwer w niej pośredniczył i przesyłał wiadomość z jednego klienta do 2.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ma tworzyć 2 wątki które będą obsługiwać klientów.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momencie w którym serwer otrzyma wiadomość od klienta 1 wysyła ją do klienta 2 (i na odwrót).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jak w zadaniu wcześniej, ma wątek na odbieranie wiadomości i może wysyłać z konsoli w głównym wątku.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2024-10-21T13:32:08Z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