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media/image1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www.cs.put.poznan.pl/agodzinski/sk2information.html" TargetMode="External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www.cs.put.poznan.pl/agodzinski/sk2information.html" TargetMode="Externa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Programowanie Sieciowe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Wstęp do programowania sieciowego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(TCP)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Przydatne komendy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gcc -Wall plik.c -o plik.out //kompilacja pliku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./plik.out //wykonanie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ifconfig //ustawienia sieciowe komputera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TCP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Strumieniowy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Gwarancja dostarczenia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Porządek FIFO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Kontrola przepływu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Funkcje wywoływane przez klienta TCP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Connect()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read()/write()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close()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socket()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Tworzy gniazdo dla komunikacji I zwraca deskryptor utworzonego gniazda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socket(int domain, int type, int protocol);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domain e.g. AF_INET, AF_INET6, AF_UNIX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type e.g. SOCK_STREAM, SOCK_DGRAM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protocol e.g. 0 //wybierany automatycznie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deskryptor utworzonego gniazda lub -1 (błąd, ustawia errno)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connect()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 lnSpcReduction="10000"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Tworzy połączenie na gnieździe podanym przez deskryptor.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connect(int sockfd, const struct sockaddr *addr,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socklen_t addrlen);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sockfd -deskryptor gniazda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sockaddr -adres na którym ma zostać wykonane połączenie.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addrlen długość adresu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0 gdy się udało lub -1 (błąd, ustawia errno)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read()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6666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ssize_t read(int fd, void *buf, size_t count);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 - deskryptor gniazda, które będzie oczekiwało na dane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 - bufor, do którego zostaną przekazane odebrane dane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count - maksymalna ilość danych, która będzie przekazana do bufora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liczbę odebranych bajtów lub -1 (błąd, ustawia errno) lub 0 (gniazdo zamknięte).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write()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8333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ssize_t write(int fd, const void *buf, size_t count);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 - deskryptor gniazda, które będzie wysyłało na dane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 - bufor, z którego zostaną odczytane dane do wysłania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count - maksymalna ilość danych, która będzie odczytana z bufora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liczbę wysłanych bajtów lub -1 (błąd, ustawia errno).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close()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close(int fd);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 - deskryptor gniazda, które zostanie zamknięte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0 (ok) lub -1 (błąd, ustawia errno).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Pobrać plik szablonu klienta strony</a:t>
            </a:r>
            <a:br>
              <a:rPr sz="1800"/>
            </a:b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https://www.cs.put.poznan.pl/agodzinski/sk2information.html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Uzupełnić klienta aby był wstanie się połączyć i odebrać wiadomość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3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ustomShape 4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Pobrać plik DaytimeServer </a:t>
            </a:r>
            <a:br>
              <a:rPr sz="1800"/>
            </a:b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https://www.cs.put.poznan.pl/agodzinski/sk2information.html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Skompilować i uruchomić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Uruchomić klienta tak aby połączył się z serwerem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DaytimeServer na localhost (127.0.0.1)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2"/>
          <a:stretch/>
        </p:blipFill>
        <p:spPr>
          <a:xfrm>
            <a:off x="866520" y="4320000"/>
            <a:ext cx="2733480" cy="694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5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ustomShape 6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Zmodyfikować klienta tak aby brał port oraz adres je jako argumenty z konsoli.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Uruchomić klienta tak aby połączył się z serwerem u kolegi obok.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2024-10-07T12:28:13Z</dcterms:modified>
  <cp:revision>8</cp:revision>
  <dc:subject/>
  <dc:title/>
</cp:coreProperties>
</file>