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slide21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hyperlink" Target="https://www.cs.put.poznan.pl/mkalewski/edu/sk/sk-2024.html" TargetMode="External"/><Relationship Id="rId2" Type="http://schemas.openxmlformats.org/officeDocument/2006/relationships/hyperlink" Target="https://www.ibm.com/docs/en/ibm-mq/9.3?topic=tls-overview-ssltls-handshake" TargetMode="External"/><Relationship Id="rId3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360000" y="1260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Szyfrowanie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SSL/TLS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4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Szyfrowanie w komunikacji internetowej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ustomShape 5"/>
          <p:cNvSpPr/>
          <p:nvPr/>
        </p:nvSpPr>
        <p:spPr>
          <a:xfrm>
            <a:off x="541080" y="1486080"/>
            <a:ext cx="881820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9999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Szyfrowanie  uniemożliwia przechwycenie przesyłanych danych. 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UDP, TCP nie jest szyfrowane.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IPv4, IPv6 nie jest szyfrowane.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Ethernet nie jest szyfrowane.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Gniazda BSD również nie zapewniają szyfrowania.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Szyfrowanie musi być wobec tego realizowane w warstwie aplikacji.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3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Szyfr Cezara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ustomShape 6"/>
          <p:cNvSpPr/>
          <p:nvPr/>
        </p:nvSpPr>
        <p:spPr>
          <a:xfrm>
            <a:off x="721080" y="1485000"/>
            <a:ext cx="5398200" cy="373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9999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Nazwa szyfru pochodzi od Juliusza Cezara, który prawdopodobnie używał tej techniki do komunikacji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Szyfr Cezara polega na przesunięciu znaków.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Każda litera tekstu jawnego zastępowana jest inną, oddalaną od niej o stałą liczbę pozycji w alfabecie zachowując stały kierunek.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Nie rozróżnia między dużymi i małymi literami.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6480000" y="2479680"/>
            <a:ext cx="3059280" cy="1299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7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ustomShape 8"/>
          <p:cNvSpPr/>
          <p:nvPr/>
        </p:nvSpPr>
        <p:spPr>
          <a:xfrm>
            <a:off x="720000" y="1845000"/>
            <a:ext cx="8818200" cy="301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Zaimplementuj szyfr Cezara z przesunięciem o 3 w przód na małych literach, na kliencie i serwerze TCP.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pobiera wiadomość (scanf/fgets) szyfruje ją i wysyła na serwer i kończy swoje działanie.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w pętli akceptuje połączenie, odbiera wiadomość, wyświetla ją następnie ją odszyfrowuje i wyświetla prawdziwą wiadomość.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9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TLS/SSL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ustomShape 10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Współcześnie, szyfrowanie komunikacji strumieniowej odbywa się z użyciem warstwy TLS (ang. Transport Layer Security), która stanowi rozwiniecie warstwy SSL (ang. Secure Socket Layer).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TLS i SSL zapewniają poufność,</a:t>
            </a:r>
            <a:br>
              <a:rPr sz="2200"/>
            </a:b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uwierzytelnianie oraz </a:t>
            </a:r>
            <a:br>
              <a:rPr sz="2200"/>
            </a:b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symetryczne i asymetryczne </a:t>
            </a:r>
            <a:br>
              <a:rPr sz="2200"/>
            </a:b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szyfrowanie wiadomości.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6207840" y="2969280"/>
            <a:ext cx="2971440" cy="225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TLS/SSL - protokół 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ustomShape 12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SSL/TLS posiada własny protokół Record oraz trzy pod-protokoły: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Handshake: służy do negocjacji parametrów sesji.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ChangeCipherSpec: zmiana specyfikacji szyfru</a:t>
            </a: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Alert: służy do zgłaszanie błędów i wyjątków.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26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TLS/SSL schemat działania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ustomShape 27"/>
          <p:cNvSpPr/>
          <p:nvPr/>
        </p:nvSpPr>
        <p:spPr>
          <a:xfrm>
            <a:off x="360000" y="1305000"/>
            <a:ext cx="597816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 lnSpcReduction="20000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TLS wysyła „Client Hello”, która zawiera informacje kryptograficzne, takie jak wersja TLS oraz CipherSuite (szyfr).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TLS odpowiada „server hello” zawierającym pakiet CipherSuite wybrany przez serwer z listy dostarczonej przez klienta, identyfikator sesji i losowy ciąg z bajtów.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wysyła również swój certyfikat cyfrowy.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Jeśli serwer wymaga certyfikatu cyfrowego do uwierzytelnienia klienta, serwer wysyła „client certificate request”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"/>
          <a:stretch/>
        </p:blipFill>
        <p:spPr>
          <a:xfrm>
            <a:off x="6518880" y="1738080"/>
            <a:ext cx="3380400" cy="276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28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TLS/SSL schemat działania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ustomShape 29"/>
          <p:cNvSpPr/>
          <p:nvPr/>
        </p:nvSpPr>
        <p:spPr>
          <a:xfrm>
            <a:off x="360000" y="1306080"/>
            <a:ext cx="597816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 lnSpcReduction="20000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TLS weryfikuje certyfikat cyfrowy serwera.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TLS wysyła losowy ciąg bajtów, umożliwia to zarówno klientowi, jak i serwerowi obliczenie wspólnego klucza, który będzie używany do szyfrowania. Sam losowy ciąg bajtów jest szyfrowany kluczem publicznym serwera.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Jeśli serwer TLS wysłał „If the TLS server sent a "“client certificate request”, klient wysyła losowy ciąg bajtów zaszyfrowany kluczem prywatnym klienta wraz z certyfikatem cyfrowym klienta.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6518880" y="1738080"/>
            <a:ext cx="3380400" cy="276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30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TLS/SSL schemat działania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ustomShape 31"/>
          <p:cNvSpPr/>
          <p:nvPr/>
        </p:nvSpPr>
        <p:spPr>
          <a:xfrm>
            <a:off x="360000" y="1306080"/>
            <a:ext cx="597816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 lnSpcReduction="10000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TLS weryfikuje certyfikat klienta.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TLS wysyła do serwera wiadomość „Finished”,  wskazując, że część uzgadniania po stronie klienta została zakończona.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TLS wysyła do klienta wiadomość „Finished”,  wskazując, że część uzgadniania serwera została zakończona.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6" name="" descr=""/>
          <p:cNvPicPr/>
          <p:nvPr/>
        </p:nvPicPr>
        <p:blipFill>
          <a:blip r:embed="rId1"/>
          <a:stretch/>
        </p:blipFill>
        <p:spPr>
          <a:xfrm>
            <a:off x="6518880" y="1738080"/>
            <a:ext cx="3380400" cy="276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32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TLS/SSL  wersja 1.3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8" name="" descr=""/>
          <p:cNvPicPr/>
          <p:nvPr/>
        </p:nvPicPr>
        <p:blipFill>
          <a:blip r:embed="rId1"/>
          <a:stretch/>
        </p:blipFill>
        <p:spPr>
          <a:xfrm>
            <a:off x="2426400" y="1441800"/>
            <a:ext cx="5132880" cy="323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3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Biblioteka OpenSSL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ustomShape 14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ustomShape 17"/>
          <p:cNvSpPr/>
          <p:nvPr/>
        </p:nvSpPr>
        <p:spPr>
          <a:xfrm>
            <a:off x="361800" y="14418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OpenSSL to implementacja protokołów ssl/tls oraz algorytmów kryptograficznych.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Oprócz biblioteki programistycznej, OpenSSL dostarcza także zestaw programów konsolowych m.in. do tworzenia kluczy i certyfikatów, zarządzania urzędem certyfikacji, szyfrowania i deszyfrowania danych oraz obliczania podpisów cyfrowych.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Kompilacja programów wykorzystujących bibliotekę OpenSSL, np. kompilatorem gcc, wymaga jawnego jej linkowana przełącznikami -lssl i -lcrypto.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5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Użycie OpenSSL - SSL_CTX_new 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ustomShape 16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94" name="CustomShape 19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95" name="CustomShape 18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SSL_CTX_new tworzy kontekst (konfiguracje) dla sesji połączenia ssl/tls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SSL_CTX *SSL_CTX_new(const SSL_METHOD *method);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Method: określa, czy tworzony kontekst będzie używany przez proces klienta, czy proces serwera.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wskaźnik na strukturę SSL_CTX lub NULL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33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Użycie OpenSSL - SSL_new 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ustomShape 34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98" name="CustomShape 35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99" name="CustomShape 36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SSL_new alokuje strukturę o nazwie SSL, w której przechowywane będą informacje o połączeniu ssl/tls.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SSL *SSL_new(SSL_CTX *ctx);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wskaźnik na strukturę SSL lub NULL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37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Użycie OpenSSL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ustomShape 38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2" name="CustomShape 39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3" name="CustomShape 40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</a:t>
            </a: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SSL_set_fd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dodaje deskryptora gniazda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sieciowego do informacji o połączeniu ssl/tls w strukturze SSL.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SSL_set_fd(SSL *ssl, int fd);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1 lub 0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SSL_connect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inicjuje fazę ustanawiania sesji z serwerem.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SSL_connect(SSL *ssl);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1 lub 0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4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Użycie OpenSSL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ustomShape 42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6" name="CustomShape 43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7" name="CustomShape 44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5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</a:t>
            </a: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SSL_accept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oczekuje na zainicjowanie przez klienta sesji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SSL_accept(SSL *ssl);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1 w przypadku sukcesu lub 0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SSL_read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i </a:t>
            </a: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SSL_write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służą do odczytu/odebrania danych oraz zapisu/wysłania danych poprzez bezpieczne połączenie ssl/tls.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SSL_read(SSL *ssl, void *buf, int num);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SSL_write(SSL *ssl, const void *buf, int num);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Liczba bajtów odebranych/wysłanych lub &lt;=0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49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Użycie OpenSSL -certyfikat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ustomShape 50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0" name="CustomShape 51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1" name="CustomShape 5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8888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Informacja o kluczu publicznym, która dzięki podpisaniu przez zaufaną trzecią stronę jest niemożliwa do podrobienia.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Polecenie w konsoli dla wygenerowania samopodpisanego certyfikatu i klucza prywatnego: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openssl req -newkey rsa:2048 -nodes -keyout server.key -x509 -days 365 -out server.crt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Req: żądanie certyfikatu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newkey rsa:2048 : nowy klucz używający RSA o długości 2048 bitów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Nodes: klucz prywatny bez hasła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Keyout: zapis klucza prywatnego do pliku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X509 : generacja samopodpisanego certyfikatu x509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Days 365: długość ważności certyfikatu w dniach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Out : zapisanie certyfikatu do pliku o nazwie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45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Użycie OpenSSL - certyfikat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ustomShape 46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4" name="CustomShape 47"/>
          <p:cNvSpPr/>
          <p:nvPr/>
        </p:nvSpPr>
        <p:spPr>
          <a:xfrm>
            <a:off x="540000" y="1305000"/>
            <a:ext cx="8998200" cy="355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5" name="CustomShape 48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62222" lnSpcReduction="2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</a:t>
            </a: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SSL_CTX_use_certificate_file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wczytuje z pliku certyfikat do kontekstu biblioteki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SSL_CTX_use_certificate_file(SSL_CTX *ctx, const char *file, int type);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Parametry: *ctx wskaźnik na obiekt kontekstu, *file nazwa pliku certyfikatu, type numer określający format plik certyfikatu (SSL_FILETYPE_PEM lub SSL_FILETYPE_ASN1)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1 lub 0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</a:t>
            </a:r>
            <a:r>
              <a:rPr b="1" lang="pl-PL" sz="2400" spc="-1" strike="noStrike" u="sng">
                <a:solidFill>
                  <a:srgbClr val="2c3e50"/>
                </a:solidFill>
                <a:uFillTx/>
                <a:latin typeface="Source Sans Pro Semibold"/>
                <a:ea typeface="DejaVu Sans"/>
              </a:rPr>
              <a:t>SSL_CTX_use_PrivateKey_file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wczytuje z pliku klucz prywatny i dodaje go do obiektu kontekstu.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SSL_CTX_use_PrivateKey_file(SSL_CTX *ctx, const char *file, int type);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Parametry: *ctx wskaźnik na obiekt kontekstu, *file nazwa pliku certyfikatu, type numer określający format plik certyfikatu (SSL_FILETYPE_PEM lub SSL_FILETYPE_ASN1)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Zwraca: 1 lub 0 w przypadku błędu.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TCP używający warstwy szyfrowania z OpenSSL który czeka na połączenie od klienta i odbiera wiadomości w pętli aż do rozłączenia.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 tworzeniu serwera wygeneruj klucz prywatny i certfikat.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klienta TCP używającego szyfrowania z OpenSSL który łączy się do serwera i w pętli pobiera wiadomość (fgets/scanf) i wysyła ją, kończy swoje działanie i rozłącza się na słowo kluczowe.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szablonów na stronie: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czat pomiędzy klientem a serwerem używający używający warstwy szyfrowania z OpenSSL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czeka na połączenie i wiadomość od klienta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 otrzymaniu wiadomości, pobiera wiadomość (fgets/scanf) i ją odsyła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łączy się z serwerem, następnie pobiera wiadomość z konsoli (fgets/scanf) i ją wysyła i czeka na odpowiedź serwera.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Komunikacja działa w pętli i kończy się kiedy klient użyje słowa kluczowego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może obsłużyć kolejnego klienta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3*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wiresharka aby podejrzeć i zaobserwować łączenie się klienta z serwerem oraz rozłączenie.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starszej wersji TLS i zaobserwuj różnicę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to zrobić zmień metody na kliencie i serwerze: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-TLSv1_2_server_method()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-TLSv1_2_client_method()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20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Bibliografia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ustomShape 21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1"/>
              </a:rPr>
              <a:t>https://www.cs.put.poznan.pl/mkalewski/edu/sk/sk-2024.html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 u="sng">
                <a:solidFill>
                  <a:srgbClr val="0000ee"/>
                </a:solidFill>
                <a:uFillTx/>
                <a:latin typeface="Source Sans Pro Semibold"/>
                <a:ea typeface="DejaVu Sans"/>
                <a:hlinkClick r:id="rId2"/>
              </a:rPr>
              <a:t>https://www.ibm.com/docs/en/ibm-mq/9.3?topic=tls-overview-ssltls-handshake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https://upload.wikimedia.org/wikipedia/commons/thumb/2/2b/Caesar3.svg/240px-Caesar3.svg.png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2024-11-25T14:10:19Z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