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360" y="5399280"/>
            <a:ext cx="10077840" cy="2685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360" y="0"/>
            <a:ext cx="10077840" cy="121356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69280" y="5169600"/>
            <a:ext cx="538560" cy="40356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0" y="5400000"/>
            <a:ext cx="10078920" cy="26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0" y="0"/>
            <a:ext cx="10078920" cy="1213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9270000" y="5170320"/>
            <a:ext cx="538920" cy="403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sk2information.html" TargetMode="External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3017520" y="225720"/>
            <a:ext cx="411948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Programowanie Sieciowe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Programowania sieciowe cd.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(UDP)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Pakietowy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Brak gwarancji dostarczenia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Brak porządku FIFO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360000" y="225720"/>
            <a:ext cx="9358560" cy="7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UDP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219456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Funkcje wywoływane przez węzeł UDP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socket()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bind()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sendto() / recvfrom()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close()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333000" y="19584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sockaddr_in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8333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sockaddr_in {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short            sin_family;   // e.g. AF_INET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unsigned short   sin_port;     // e.g. htons(3490)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in_addr   sin_addr;     //  struct in_addr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char             sin_zero[8];  // zero this if you want to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};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in_addr {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unsigned long s_addr;  // load with inet_aton()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};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359640" y="225360"/>
            <a:ext cx="9357840" cy="7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socket()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359640" y="1484640"/>
            <a:ext cx="935784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Tworzy gniazdo dla komunikacji I zwraca deskryptor utworzonego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socket(int domain, int type, int protocol);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domain e.g. AF_INET, AF_INET6, AF_UNIX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type e.g. SOCK_STREAM, SOCK_DGRAM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protocol e.g. 0 //wybierany automatycznie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deskryptor utworzonego gniazda lub -1 (błąd, ustawia errno)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359640" y="225360"/>
            <a:ext cx="9357840" cy="7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bind()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359640" y="1484640"/>
            <a:ext cx="935784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Przypisuje adres określony przez addr do gniazda, do którego odwołuje się deskryptor pliku sockfd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bind(int sockfd, const struct sockaddr *addr, socklen_t addrlen);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sockfd - deskryptor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 - adres, który zostanie przypisany gniazdu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addrlen - rozmiar struktury przekazanej jako addr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0 (ok)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8333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Wywołania systemowe sendto() jest używane do przesyłania wiadomości do innego gniazda.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ssize_t sendto(int socket, const void *message, size_t length, int flags, const struct sockaddr *dest_addr, socklen_t dest_len);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 - deskryptor gniazda sieciowego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message - bufor z wiadomością do wysłania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length - rozmiar wiadomości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flags - flagi, zostawiamy 0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dest_addr - struktura, dla UDP: sockaddr_in z adresem węzła docelowego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dest_len - rozmiar przekazanej struktury adresowej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liczbę wysłanych bajtów lub -1 (błąd, ustawia errno na kod błędu)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360000" y="225720"/>
            <a:ext cx="9358560" cy="7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sendto()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36000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Problemy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Brak gwarancji dostarczenia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MTU  (Maximum Transmission Unit)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 dużo danych przekazanych do sendto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333000" y="19584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recvfrom()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1666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size_t recvfrom(int socket, void *buffer, size_t length, int flags, struct sockaddr *address, socklen_t *address_len);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 - deskryptor gniazda sieciowego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buffer - bufor, do którego będą zapisywane odebrane dane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length - rozmiar buforu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flags - flagi, zostawiamy 0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address - dla UDP: sockaddr_in, wypełniane przez recvfrom danymi adresowymi osoby przesyłającej dane. Można wpisać NULL.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address_len - rozmiar przekazanej struktury adresowej. Można wpisać NULL.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rozmiar odebranej wiadomości lub 0 (gniazdo zamknięte) lub -1 (błąd, ustwaia errno na kod błędu).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359640" y="225360"/>
            <a:ext cx="9357840" cy="7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close()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ustomShape 2"/>
          <p:cNvSpPr/>
          <p:nvPr/>
        </p:nvSpPr>
        <p:spPr>
          <a:xfrm>
            <a:off x="359640" y="1484640"/>
            <a:ext cx="935784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close(int fd);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 - deskryptor gniazda, które zostanie zamknięte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0 (ok)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18288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Sciągnij kody szablonów klienta I serwera UDP ze strony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https://www.cs.put.poznan.pl/agodzinski/sk2information.html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Uzupełnij kody w taki sposób aby klient mógł wysłać wiadomość podaną z konsoli a serwer mógł ją odebrać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klienta aby przy uruchomieniu pobierał  adres i port na który wyślę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4"/>
          <p:cNvSpPr/>
          <p:nvPr/>
        </p:nvSpPr>
        <p:spPr>
          <a:xfrm>
            <a:off x="18288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ustomShape 5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serwer, który korzystając z protokołu UDP odbierze dane i odeśle je pod adres nadawcy zmieniając wielkość liter. (toupper)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klienta aby odbierał i wypisywał odebrane wiadomości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7"/>
          <p:cNvSpPr/>
          <p:nvPr/>
        </p:nvSpPr>
        <p:spPr>
          <a:xfrm>
            <a:off x="18288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ustomShape 8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serwer, który korzystając z protokołu UDP odbierze dane i odeśle je pod adres nadawcy zmieniając wielkość liter. (toupper)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klienta aby odbierał i wypisywał odebrane wiadomości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3"/>
          <p:cNvSpPr/>
          <p:nvPr/>
        </p:nvSpPr>
        <p:spPr>
          <a:xfrm>
            <a:off x="18288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 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ustomShape 6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klienta aby wysyłał 100 losowych liter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oraz na koniec programu policzył ile ich odebrał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Podpowiedź: przy wysyłaniu pojedynczych charów dodaj „&amp;”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Zasymuluj stratę pakietów: używając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tc qdisc add dev [dev_name] root netem loss 20%</a:t>
            </a:r>
            <a:br>
              <a:rPr sz="2400"/>
            </a:b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1"/>
          <p:cNvSpPr/>
          <p:nvPr/>
        </p:nvSpPr>
        <p:spPr>
          <a:xfrm>
            <a:off x="18288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 c.d.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ustomShape 12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zliczyć liczbę odebranych pakietów dodaj wątek albo ustaw recv na nie blokujący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tc qdisc del dev eth1 root – usunięcie dyscypliny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9"/>
          <p:cNvSpPr/>
          <p:nvPr/>
        </p:nvSpPr>
        <p:spPr>
          <a:xfrm>
            <a:off x="18288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4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ustomShape 10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serwer, który kiedykolwiek odbierze wiadomość od klienta zapisze go i odeśle mu wiadomość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odsyła wiadomość którą otrzymał do wszystkich klientów których zapamiętał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klienta aby mógł pobierać wiadomość z konsoli i wysyłać ją na serwer i następnie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pętli oczekiwał na wiadomości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3"/>
          <p:cNvSpPr/>
          <p:nvPr/>
        </p:nvSpPr>
        <p:spPr>
          <a:xfrm>
            <a:off x="182880" y="225720"/>
            <a:ext cx="9358920" cy="7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4*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ustomShape 14"/>
          <p:cNvSpPr/>
          <p:nvPr/>
        </p:nvSpPr>
        <p:spPr>
          <a:xfrm>
            <a:off x="360000" y="1485000"/>
            <a:ext cx="935892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Dodaj do serwera mechanizm ‘heartbeat’ aby wiedział czy może usunąć klienta z listy.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2024-11-04T12:12:50Z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