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5400000"/>
            <a:ext cx="10079280" cy="269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0"/>
            <a:ext cx="10079280" cy="1214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CustomShape 3"/>
          <p:cNvSpPr/>
          <p:nvPr/>
        </p:nvSpPr>
        <p:spPr>
          <a:xfrm>
            <a:off x="9270000" y="5170320"/>
            <a:ext cx="539280" cy="40428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5400000"/>
            <a:ext cx="10079280" cy="269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" name="CustomShape 2"/>
          <p:cNvSpPr/>
          <p:nvPr/>
        </p:nvSpPr>
        <p:spPr>
          <a:xfrm>
            <a:off x="0" y="0"/>
            <a:ext cx="10079280" cy="1214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3" name="CustomShape 3"/>
          <p:cNvSpPr/>
          <p:nvPr/>
        </p:nvSpPr>
        <p:spPr>
          <a:xfrm>
            <a:off x="9270000" y="5170320"/>
            <a:ext cx="539280" cy="40428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5400000"/>
            <a:ext cx="10079280" cy="269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0" y="0"/>
            <a:ext cx="10079280" cy="1214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CustomShape 3"/>
          <p:cNvSpPr/>
          <p:nvPr/>
        </p:nvSpPr>
        <p:spPr>
          <a:xfrm>
            <a:off x="9270000" y="5170320"/>
            <a:ext cx="539280" cy="40428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hyperlink" Target="https://www.cs.put.poznan.pl/agodzinski/sk2information.html" TargetMode="External"/><Relationship Id="rId2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Programowanie Sieciowe 2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pl-PL" sz="3200" spc="-1" strike="noStrike">
                <a:solidFill>
                  <a:srgbClr val="2c3e50"/>
                </a:solidFill>
                <a:latin typeface="Source Sans Pro"/>
                <a:ea typeface="DejaVu Sans"/>
              </a:rPr>
              <a:t>Wstęp do programowania sieciowego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pl-PL" sz="3200" spc="-1" strike="noStrike">
                <a:solidFill>
                  <a:srgbClr val="2c3e50"/>
                </a:solidFill>
                <a:latin typeface="Source Sans Pro"/>
                <a:ea typeface="DejaVu Sans"/>
              </a:rPr>
              <a:t>(TCP)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Przydatne komendy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ustom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gcc -Wall plik.c -o plik.out //kompilacja pliku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./plik.out //wykonanie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ifconfig //ustawienia sieciowe komputera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TCP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ustom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Strumieniowy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Gwarancja dostarczenia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Porządek FIFO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Kontrola przepływu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Funkcje wywoływane przez serwer TCP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Socket()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Bind()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Listen()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Accept()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read() / write()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Close()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4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Sockaddr_in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ustomShape 5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Struktura sockaddr_in opisuje adresy internetowe protokołu ipv4.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" name="" descr=""/>
          <p:cNvPicPr/>
          <p:nvPr/>
        </p:nvPicPr>
        <p:blipFill>
          <a:blip r:embed="rId1"/>
          <a:stretch/>
        </p:blipFill>
        <p:spPr>
          <a:xfrm>
            <a:off x="2160000" y="2518200"/>
            <a:ext cx="4943160" cy="2161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3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Sockaddr_in6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ustomShape 6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Struktura sockaddr_in6 opisuje adresy internetowe protokołu ipv6.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6" name="" descr=""/>
          <p:cNvPicPr/>
          <p:nvPr/>
        </p:nvPicPr>
        <p:blipFill>
          <a:blip r:embed="rId1"/>
          <a:stretch/>
        </p:blipFill>
        <p:spPr>
          <a:xfrm>
            <a:off x="1717560" y="2512440"/>
            <a:ext cx="6562440" cy="1447560"/>
          </a:xfrm>
          <a:prstGeom prst="rect">
            <a:avLst/>
          </a:prstGeom>
          <a:ln w="0">
            <a:noFill/>
          </a:ln>
        </p:spPr>
      </p:pic>
      <p:pic>
        <p:nvPicPr>
          <p:cNvPr id="137" name="" descr=""/>
          <p:cNvPicPr/>
          <p:nvPr/>
        </p:nvPicPr>
        <p:blipFill>
          <a:blip r:embed="rId2"/>
          <a:stretch/>
        </p:blipFill>
        <p:spPr>
          <a:xfrm>
            <a:off x="1980000" y="4013640"/>
            <a:ext cx="2590560" cy="666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socket()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ustom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3333"/>
          </a:bodyPr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Tworzy gniazdo dla komunikacji I zwraca deskryptor utworzonego gniazda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socket(int domain, int type, int protocol);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domain e.g. AF_INET, AF_INET6, AF_UNIX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type e.g. SOCK_STREAM, SOCK_DGRAM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protocol e.g. 0 //wybierany automatycznie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deskryptor utworzonego gniazda lub -1 (błąd, ustawia errno)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Custom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bind()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ustom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Przypisuje adres określony przez addr do gniazda, do którego odwołuje się deskryptor pliku sockfd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bind(int sockfd, const struct sockaddr *addr, socklen_t addrlen);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sockfd - deskryptor gniazda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addr - adres, który zostanie przypisany gniazdu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addrlen - rozmiar struktury przekazanej jako addr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0 (ok) lub -1 (błąd, ustawia errno).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7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bind()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ustomShape 8"/>
          <p:cNvSpPr/>
          <p:nvPr/>
        </p:nvSpPr>
        <p:spPr>
          <a:xfrm>
            <a:off x="360000" y="1440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3333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 systemach gnu/Linux uruchamianie procesów serwerów na portach do numeru 1024 możliwe jest tylko przez administratora systemu (root).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Nadając adres trzeba wskazać dowlony adres skonfigurowany w lokalnym systemie operacyjnym.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Można też użyć stałej INADDR_ANY (wartość 0.0.0.0), spowoduje to że serwer będzie przyjmował wszystkie dostępne adersy skonifgurowane w systemie operacyjnym.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 sa.sin_addr.s_addr = htonl(INADDR_ANY);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listen()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ustom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1111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Oznacza gniazdo jako gniazdo pasywne, czyli jako gniazdo, które będzie używane do akceptowania przychodzących żądań.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listen(int sockfd, int backlog);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sockfd - deskryptor gniazda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backlog - rozmiar kolejki, w której buforowane są żądania połączeń. Jeżeli żądanie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pojawi się gdy kolejka jest pełna, nie dotrze do aplikacji. Ten parametr jest jedynie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wskazówką (ang. hint), implementacja może ją zignorować.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0 (ok) lub -1 (błąd, ustawia errno)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accept()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ustom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7222" lnSpcReduction="10000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wyodrębnia pierwsze żądanie połączenia z kolejki oczekujących połączeń dla gniazda nasłuchującego, tworzy nowe połączone gniazdo i zwraca nowy plik deskryptora odnoszący się do tego gniazda.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accept(int sockfd, struct sockaddr *addr, socklen_t *addrlen);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sockfd - deskryptor gniazda serwera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addr - struktura, w której zostaną umieszczone dane klienta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addrlen - rozmiar struktury przekazanej jako addr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deskryptor połączonego klienta lub -1 (błąd, ustawia errno).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read()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ustom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6666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ssize_t read(int fd, void *buf, size_t count);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fd - deskryptor gniazda, które będzie oczekiwało na dane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buf - bufor, do którego zostaną przekazane odebrane dane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count - maksymalna ilość danych, która będzie przekazana do bufora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liczbę odebranych bajtów lub -1 (błąd, ustawia errno) lub 0 (gniazdo zamknięte).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ustom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write()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ustom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8333" lnSpcReduction="10000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ssize_t write(int fd, const void *buf, size_t count);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fd - deskryptor gniazda, które będzie wysyłało na dane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buf - bufor, z którego zostaną odczytane dane do wysłania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count - maksymalna ilość danych, która będzie odczytana z bufora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liczbę wysłanych bajtów lub -1 (błąd, ustawia errno).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close()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ustom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close(int fd);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fd - deskryptor gniazda, które zostanie zamknięte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0 (ok) lub -1 (błąd, ustawia errno).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1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ustom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Pobrać plik szablonu serwera ze strony</a:t>
            </a:r>
            <a:br>
              <a:rPr sz="1800"/>
            </a:br>
            <a:r>
              <a:rPr b="1" lang="pl-PL" sz="24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1"/>
              </a:rPr>
              <a:t>https://www.cs.put.poznan.pl/agodzinski/sk2information.html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Uzupełnić je tak aby możliwy było przesłanie wiadomości z serwera na klienta.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9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2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ustomShape 10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Przekształcić serwer w taki sposób aby zawsze odpisywał wiadomość jaką dostał (echo).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Klient pobiera treść wiadomości z konsoli (np.. scanf,fgets) i ją wysyła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Serwer powinien odbierać i odpisywać w pętli.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ustomShape 13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3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ustomShape 14"/>
          <p:cNvSpPr/>
          <p:nvPr/>
        </p:nvSpPr>
        <p:spPr>
          <a:xfrm>
            <a:off x="360000" y="1260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7222" lnSpcReduction="10000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Stwórz serwer który będzie komunikował się z klientem.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Zmodyfikuj klienta w taki sposób aby czekał na wiadomość, a następnie czytał wiadomość z konsoli i wysyłał wiadomość do serwera (w pętli)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Serwer po akceptacji połączenia przeczyta wiadomość z konsoli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wyśle ją i następnie czeka na wiadomość od klienta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Klient i serwer mają komunikować się w pętli.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Dodać słowo kluczowe które zakończy połączenie i pętle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 zakończeniu pętli i klient i serwer mają zakończyć działanie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3 c.d.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ustomShape 1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Użyj funkcji scanf i fgets czy są różnice ?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Wyślij 3 wiadomości z rzędu jako klient, a następnie odpowiedz, co się wydarzyło ?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Podłącz się klientem do serwera osoby obok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</TotalTime>
  <Application>LibreOffice/7.6.2.1$Windows_X86_64 LibreOffice_project/56f7684011345957bbf33a7ee678afaf4d2ba333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2017-10-20T23:41:18Z</dcterms:created>
  <dc:creator/>
  <dc:description/>
  <dc:language>en-US</dc:language>
  <cp:lastModifiedBy/>
  <dcterms:modified xsi:type="dcterms:W3CDTF">2024-10-14T12:21:19Z</dcterms:modified>
  <cp:revision>8</cp:revision>
  <dc:subject/>
  <dc:title/>
</cp:coreProperties>
</file>