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7480" cy="267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7480" cy="1212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9270000" y="5170320"/>
            <a:ext cx="537480" cy="4024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7480" cy="267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7480" cy="1212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9270000" y="5170320"/>
            <a:ext cx="537480" cy="4024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7480" cy="267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7480" cy="1212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270000" y="5170320"/>
            <a:ext cx="537480" cy="4024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5400000"/>
            <a:ext cx="10077480" cy="267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0" y="0"/>
            <a:ext cx="10077480" cy="12124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9270000" y="5170320"/>
            <a:ext cx="537480" cy="4024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beej.us/guide/bgnet/html/#pollman" TargetMode="External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Sieci komputerowe 2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Multipleksacja wejścia–wyjścia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Funkcje select i poll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Blokujące wywołania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CustomShape 2"/>
          <p:cNvSpPr/>
          <p:nvPr/>
        </p:nvSpPr>
        <p:spPr>
          <a:xfrm>
            <a:off x="360720" y="126072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Większość funkcji wejścia/wyjścia blokuje działanie programu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Przykład read, recv, scanf, fgets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read(…);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//czyta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//kończy czytanie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//zwraca wynik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next_statment...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4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Nieblokujące wywołania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CustomShape 5"/>
          <p:cNvSpPr/>
          <p:nvPr/>
        </p:nvSpPr>
        <p:spPr>
          <a:xfrm>
            <a:off x="360720" y="126072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Aby obejść blokowanie można je wywołać w sposób asynchroniczny/nieblokujący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tworzy żądanie…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… i następnie bazują na sygnale/wydarzeniu aby zawiadomić o zakończeniu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Multipleksacja wejścia–wyjścia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CustomShape 12"/>
          <p:cNvSpPr/>
          <p:nvPr/>
        </p:nvSpPr>
        <p:spPr>
          <a:xfrm>
            <a:off x="360720" y="126072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Funkcje systemowe multipleksacji wejścia–wyjścia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(ang. i/o multiplexing) umożliwiają procesowi oczekiwanie na zmianę stanu  jednego lub wielu deskryptorów jednocześnie.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3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Multipleksacja wejścia–wyjścia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ustomShape 14"/>
          <p:cNvSpPr/>
          <p:nvPr/>
        </p:nvSpPr>
        <p:spPr>
          <a:xfrm>
            <a:off x="360000" y="144108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Zmiana stanu deskryptora oznacza gotowość tego deskryptora do wykonania operacji: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odczytu/odebrania danych (read/recv)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zapisu/wysłania danyc (write/send)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obsługi błędu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7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Ustawienie gniazd w nieblokujące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CustomShape 18"/>
          <p:cNvSpPr/>
          <p:nvPr/>
        </p:nvSpPr>
        <p:spPr>
          <a:xfrm>
            <a:off x="360000" y="144108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 ustawienia nieblokujących operacji wejścia/wyjścia komunikacji sieciowej można użyć funkcji fcntl()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Fcntl → wykonanie określonej operacji na deskryptorze pliku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fcntl (int fd, int op)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Flaga dla nieblokoawnia: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>
              <a:lnSpc>
                <a:spcPct val="100000"/>
              </a:lnSpc>
              <a:spcAft>
                <a:spcPts val="105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flag = fcntl(fd, F_GETFL, 0);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Zdarzenia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1666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System Linux zawiera 3 podstawowe funkcje pozwalające na czekanie na przychodzące zdarzenia na deskryptorach plików: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 – "klasyczna" funkcja, ma kilka ograniczeń. Dostaje zbiór deskryptorów, oczekuje na zdarzenie, modyfikuje przekazany zbiór deskryptorów zostawiając tylko te na których można wykonać read/write/lub na których wystąpił wyjątek. (POSIX)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 – zbudowana podobnie jak select, ale m.inn. nie ma ograniczenia na ilość monitorowanych deskryptorów, można użyć ponownie struktury opisującej deskryptory etc. (POSIX)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epoll – specyficzna dla Linuksa funkcja. Inny pomysł: program informuje jądro systemu na które deskryptory chce czekać, potem wywołuje funkcję czekającą na zdarzenie i dostaje deskryptory które są gotowe do pracy.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9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Select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CustomShape 20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Stworzenia obserwatora/monitora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 jest „odpytaniem obserwatora” na temat stanu gniazd sieciowych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 sprawdza grupę deskryptorów gniazd i powie nam kiedy coś z tej grupy może czytać/pisać lub wystąpił błąd.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5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Select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CustomShape 16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systemowa select(2) operuje na trzech zbiorach deskryptorów: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readfds to zbiór deskryptorów, dla których sprawdzana jest ich gotowość do odczytu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writefds to zbiór deskryptorów, dla których sprawdzana jest ich gotowość do zapisu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exceptfds to zbiór deskryptorów, dla których sprawdzane są wyjątki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6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Select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CustomShape 7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3888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Wymaga standardowej biblioteki :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#include &lt;sys/select.h&gt;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Select(int nfds, </a:t>
            </a:r>
            <a:br>
              <a:rPr sz="24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fd_set *_Nullable restrict readfds,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        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fd_set *_Nullable restrict writefds,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        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fd_set *_Nullable restrict exceptfds,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        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struct timeval *_Nullable restrict timeout)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przypadku sukcesu zwraca liczbę deskryptórw z podanych setów, 0 w przypadku timeouta i -1 w przypadku błędu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3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Select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CustomShape 8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File descriptor sets (zbiory desktyptorów plików)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File descriptor sets management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FD_ZERO() -czyści zbiór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FD_SET() -dodaje deskryptor do zbioru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FD_CLR() usuwa deskryptor ze zbioru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 FD_ISSET() sprawdza czy deskryptor jest w zbiorze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6666" lnSpcReduction="1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Pobierz szablon dla funkcji select ze strony: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serwer TCP i użyj funkcji select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Użyj funkcji select tak aby „gniazdo nasłuchujące” akceptowało połączenia i dodawało utwożone gniazdo do zbioru gniazd wejscia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Niech serwer wyślę wiadomość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Stworzyć klienta który po połączeniu czeka na odbiór wiadomości i kończy swoje działanie, można użyć netcata 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9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CustomShape 10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Utwórz serwer TCP z multipleksacją wejścia i wyjścia za pomocą selecta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Dodaj timeout i jego obsługę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Dodaj nasłuchiwanie na wiadomości i wypisz ją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Jeżeli serwer odebrał wiadomość niech odeśle ją do wszystkich połączonych klientów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 wysłaniu wiadomości zakończ połączenie i usuń gniazdo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Poll()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7222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Funkcja Poll pozwala na obsługiwanie zdarzeń o określonych flagach.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Wykorzystując ją można stworzyć serwer obsługujący wielu klientów, bez potrzeby korzystania z wielu wątków.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POLLIN: flaga oznaczająca przychodzącą wiadomość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POLLPRI: flaga oznaczająca że są do odczytania wiadomości z priorytetem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POLLERR: flaga oznaczjąca pojawienie się błędu połączenia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2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Poll()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CustomShape 2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POLLOUT — deskryptor jest gotowy do wykonania operacji zapisu;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POLLHUP — rozłączenie gniazda sieciowego.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Poll()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poll(struct pollfd *ufds, unsigned int nfds, int timeout);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struct pollfd     struct pollfd {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   fd;         /* file descriptor */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short events;     /* requested events */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short revents;    /* returned events */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  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};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360000" y="225720"/>
            <a:ext cx="9357480" cy="71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</a:t>
            </a:r>
            <a:endParaRPr b="0" lang="en-US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360000" y="1485000"/>
            <a:ext cx="9357480" cy="377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50000"/>
          </a:bodyPr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serwer wykorzystując funkcje poll()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Ustawić timeout na 5000 milisekund.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powinien odsyłać wiadomość otrzymaną od klienta powortem do niego (echo)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Architektura może wyglądać w następujący sposób: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-Serwer tworzy gniazdo na którym nasłuchuje na połączenia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-deklarując struct pollfd zrobić to jako tablicę której wielkość będzie tożsama z liczbą klientów jaką jednocześnie może obsługiwać serwer.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-w pętli wykonywać funkcje poll() w przypadku gdy nadejdą kolejne połączenia obsługiwać je w pętli. 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(For(;;){ poll(); for(currentConnections){for ()}})</a:t>
            </a:r>
            <a:br>
              <a:rPr sz="1800"/>
            </a:b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	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-Kiedy pollfd zawiera fd (file descriptor → socket) akceptować połączenie jak nie otrzymywać wiadomość I odsyłać ją do klienta poczym kończyć połączenie.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Podpowiedź (wykorzystanie poll()) </a:t>
            </a:r>
            <a:r>
              <a:rPr b="1" lang="pl-PL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https://beej.us/guide/bgnet/html/#pollman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2229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2025-10-27T17:13:34Z</dcterms:modified>
  <cp:revision>23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