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hyperlink" Target="https://beej.us/guide/bgnet/html/#pollman" TargetMode="External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Multipleksacja wejścia–wyjścia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Funkcje select i poll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Blokujące wywołania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360720" y="126072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Większość funkcji wejścia/wyjścia blokuje działanie programu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Przykład read, recv, scanf, fgets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read(…);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//czyta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//kończy czytanie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//zwraca wynik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next_statment...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4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Nieblokujące wywołania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ustomShape 5"/>
          <p:cNvSpPr/>
          <p:nvPr/>
        </p:nvSpPr>
        <p:spPr>
          <a:xfrm>
            <a:off x="360720" y="126072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obejść blokowanie można je wywołać w sposób asynchroniczny/nieblokujący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tworzy żądanie…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… i następnie bazują na sygnale/wydarzeniu aby zawiadomić o zakończeniu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Multipleksacja wejścia–wyjścia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ustomShape 12"/>
          <p:cNvSpPr/>
          <p:nvPr/>
        </p:nvSpPr>
        <p:spPr>
          <a:xfrm>
            <a:off x="360720" y="126072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Funkcje systemowe multipleksacji wejścia–wyjścia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(ang. i/o multiplexing) umożliwiają procesowi oczekiwanie na zmianę stanu  jednego lub wielu deskryptorów jednocześnie.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3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Multipleksacja wejścia–wyjścia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ustomShape 14"/>
          <p:cNvSpPr/>
          <p:nvPr/>
        </p:nvSpPr>
        <p:spPr>
          <a:xfrm>
            <a:off x="360000" y="144108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Zmiana stanu deskryptora oznacza gotowość tego deskryptora do wykonania operacji: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odczytu/odebrania danych (read/recv)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zapisu/wysłania danyc (write/send)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obsługi błędu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7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Ustawienie gniazd w nieblokujące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ustomShape 18"/>
          <p:cNvSpPr/>
          <p:nvPr/>
        </p:nvSpPr>
        <p:spPr>
          <a:xfrm>
            <a:off x="360000" y="144108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 ustawienia nieblokujących operacji wejścia/wyjścia komunikacji sieciowej można użyć funkcji fcntl()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Fcntl → wykonanie określonej operacji na deskryptorze pliku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fcntl (int fd, int op)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Flaga dla nieblokoawnia: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flag = fcntl(fd, F_GETFL, 0);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Stworzenia obserwatora/monitora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 jest „odpytaniem obserwatora” na temat stanu gniazd sieciowych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 sprawdza grupę deskryptorów gniazd i powie nam kiedy coś z tej grupy może czytać/pisać lub wystąpił błąd.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Zdarzenia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5000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System Linux zawiera 3 podstawowe funkcje pozwalające na czekanie na przychodzące zdarzenia na deskryptorach plików: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 – "klasyczna" funkcja, ma kilka dziwnych ograniczeń. Dostaje zbiór deskryptorów, oczekuje na zdarzenie, modyfikuje przekazany zbiór deskryptorów zostawiając tylko te na których można wykonać read/write/lub na których wystąpił wyjątek. (POSIX)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 – zbudowana podobnie jak select, ale m.inn. nie ma ograniczenia na ilość monitorowanych deskryptorów, można użyć ponownie struktury opisującej deskryptory etc. (POSIX)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epoll – specyficzna dla Linuksa funkcja. Inny pomysł: program informuje jądro systemu na które deskryptory chce czekać, potem wywołuje funkcję czekającą na zdarzenie i dostaje deskryptory które są gotowe do pracy.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5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ustomShape 16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systemowa select(2) operuje na trzech zbiorach deskryptorów: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readfds to zbiór deskryptorów, dla których sprawdzana jest ich gotowość do odczytu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writefds to zbiór deskryptorów, dla których sprawdzana jest ich gotowość do zapisu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exceptfds to zbiór deskryptorów, dla których sprawdzane są wyjątki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6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ustomShape 7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Wymaga standardowej biblioteki :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#include &lt;sys/select.h&gt;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Select(int nfds,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fd_set *_Nullable restrict readfds,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fd_set *_Nullable restrict writefds,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fd_set *_Nullable restrict exceptfds,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timeval *_Nullable restrict timeout)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przypadku sukcesu zwraca liczbę deskryptórw z podanych setów, 0 w przypadku timeouta i -1 w przypadku błędu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3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ustomShape 8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File descriptor sets (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zbiory desktyptorów plików)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File descriptor sets management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FD_ZERO() -czyści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zbiór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FD_SET() -dodaje deskryptor do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zbioru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FD_CLR() usuwa deskryptor ze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zbioru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FD_ISSET() sprawdza czy deskryptor jest w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zbiorze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Pobierz szablon dla funkcji select ze strony: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TCP i użyj funkcji select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funkcji select tak aby „gniazdo nasłuchujące” akceptowało połączenia i dodawało utwożone gniazdo do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zbioru gniazd wejscia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Niech serwer wyślę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klienta który po połączeniu czeka na odbiór wiadomości i kończy swoje działanie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9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 c.d.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ustomShape 20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obsługę dla zbioru gniazd wyjscia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9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ustomShape 10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Utwórz serwer TCP z multipleksacją wejścia i wyjścia za pomocą selecta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timeout i jego obsługę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akceptowanie nowych klientów gdy gniazdo nasłuchujące jest gotowe do wykonania zapisuh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Gdy gniazdo jest nadawcze wykonywana jest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wysłania gniazdo wysyła wiadomość i kończy swoje działanie i jest usuwane ze zbiorów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sleep na 5 sekund na kliencie przed odbiorem wiadomości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Poll()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Poll pozwala na obsługiwanie zdarzeń o określonych flagach.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Wykorzystując ją można stworzyć serwer obsługujący wielu klientów, bez potrzeby korzystania z wielu wątków.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POLLIN: flaga oznaczająca przychodzącą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POLLPRI: flaga oznaczająca że są do odczytania wiadomości z priorytetem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POLLERR: flaga oznaczjąca pojawienie się błędu połączenia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2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Poll()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ustomShape 2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POLLOUT — deskryptor jest gotowy do wykonania operacji zapisu;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POLLHUP — rozłączenie gniazda sieciowego.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Poll()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poll(struct pollfd *ufds, unsigned int nfds, int timeout);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pollfd     struct pollfd {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  fd;         /* file descriptor */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short events;     /* requested events */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short revents;    /* returned events */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};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4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 lnSpcReduction="2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wykorzystując funkcje poll()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Ustawić timeout na 5000 milisekund.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powinien odsyłać wiadomość otrzymaną od klienta powortem do niego (echo)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Architektura może wyglądać w następujący sposób: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-Serwer tworzy gniazdo na którym nasłuchuje na połączenia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-deklarując struct pollfd zrobić to jako tablicę której wielkość będzie tożsama z liczbą klientów jaką jednocześnie może obsługiwać serwer.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-w pętli wykonywać funkcje poll() w przypadku gdy nadejdą kolejne połączenia obsługiwać je w pętli. 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(For(;;){ poll(); for(currentConnections){for ()}})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-Kiedy pollfd zawiera fd (file descriptor → socket) akceptować połączenie jak nie otrzymywać wiadomość I odsyłać ją do klienta poczym kończyć połączenie.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Podpowiedź (wykorzystanie poll() jako klienta)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https://beej.us/guide/bgnet/html/#pollman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2024-10-28T13:52:42Z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