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_rels/slideLayout5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media/image1.png" ContentType="image/png"/>
  <Override PartName="/ppt/media/image2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5400000"/>
            <a:ext cx="10079280" cy="269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0"/>
            <a:ext cx="10079280" cy="1214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" name="CustomShape 7"/>
          <p:cNvSpPr/>
          <p:nvPr/>
        </p:nvSpPr>
        <p:spPr>
          <a:xfrm>
            <a:off x="9270000" y="5170320"/>
            <a:ext cx="539280" cy="4042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5400000"/>
            <a:ext cx="10079280" cy="269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2" name="CustomShape 2"/>
          <p:cNvSpPr/>
          <p:nvPr/>
        </p:nvSpPr>
        <p:spPr>
          <a:xfrm>
            <a:off x="0" y="0"/>
            <a:ext cx="10079280" cy="1214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3" name="CustomShape 7"/>
          <p:cNvSpPr/>
          <p:nvPr/>
        </p:nvSpPr>
        <p:spPr>
          <a:xfrm>
            <a:off x="9270000" y="5170320"/>
            <a:ext cx="539280" cy="4042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5400000"/>
            <a:ext cx="10079280" cy="269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0"/>
            <a:ext cx="10079280" cy="1214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4" name="CustomShape 7"/>
          <p:cNvSpPr/>
          <p:nvPr/>
        </p:nvSpPr>
        <p:spPr>
          <a:xfrm>
            <a:off x="9270000" y="5170320"/>
            <a:ext cx="539280" cy="4042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0" y="5400000"/>
            <a:ext cx="10079280" cy="269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0" y="0"/>
            <a:ext cx="10079280" cy="1214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5" name="CustomShape 7"/>
          <p:cNvSpPr/>
          <p:nvPr/>
        </p:nvSpPr>
        <p:spPr>
          <a:xfrm>
            <a:off x="9270000" y="5170320"/>
            <a:ext cx="539280" cy="4042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0" y="5400000"/>
            <a:ext cx="10079280" cy="269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0" y="0"/>
            <a:ext cx="10079280" cy="1214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66" name="CustomShape 7"/>
          <p:cNvSpPr/>
          <p:nvPr/>
        </p:nvSpPr>
        <p:spPr>
          <a:xfrm>
            <a:off x="9270000" y="5170320"/>
            <a:ext cx="539280" cy="4042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ustomShape 1"/>
          <p:cNvSpPr/>
          <p:nvPr/>
        </p:nvSpPr>
        <p:spPr>
          <a:xfrm>
            <a:off x="0" y="5400000"/>
            <a:ext cx="10079280" cy="269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06" name="CustomShape 2"/>
          <p:cNvSpPr/>
          <p:nvPr/>
        </p:nvSpPr>
        <p:spPr>
          <a:xfrm>
            <a:off x="0" y="0"/>
            <a:ext cx="10079280" cy="1214280"/>
          </a:xfrm>
          <a:prstGeom prst="rect">
            <a:avLst/>
          </a:prstGeom>
          <a:solidFill>
            <a:srgbClr val="2c3e50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07" name="CustomShape 7"/>
          <p:cNvSpPr/>
          <p:nvPr/>
        </p:nvSpPr>
        <p:spPr>
          <a:xfrm>
            <a:off x="9270000" y="5170320"/>
            <a:ext cx="539280" cy="404280"/>
          </a:xfrm>
          <a:prstGeom prst="ellipse">
            <a:avLst/>
          </a:prstGeom>
          <a:solidFill>
            <a:srgbClr val="1abc9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6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6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extShape 4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Sieci Komputerowe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TextShape 5"/>
          <p:cNvSpPr/>
          <p:nvPr/>
        </p:nvSpPr>
        <p:spPr>
          <a:xfrm>
            <a:off x="360000" y="126036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Programowanie Sieciowe 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pl-PL" sz="3200" spc="-1" strike="noStrike">
                <a:solidFill>
                  <a:srgbClr val="2c3e50"/>
                </a:solidFill>
                <a:latin typeface="Source Sans Pro"/>
                <a:ea typeface="DejaVu Sans"/>
              </a:rPr>
              <a:t>w Pythonie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ext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Python Sockets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TextShape 3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Podobnie jak w C Python też można używać gniazd (Berkeley Sockets)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Interfejs jest przepisany na Python ale działanie funkcji jest takie same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Klient TCP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Text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Import socket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socket.socket(domain,type)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socket.connect(host,port)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socket.send(message)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(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socket.shutdown())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socket.close()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Server TCP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Text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socket.socket(domain,type)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socket.bind(host,port)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socket.listen(size)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socket.accept()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Socket.recv(size)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(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socket.shutdown())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socket.close()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extShape 6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Węzeł UDP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TextShape 7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Import socket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socket.socket(domain,type)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socket.bind((host,port)) # jeżeli otrzymuje wiadomość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sock.sendto(message, (host, port))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sock.recvfrom(size)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socket.close()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extShape 14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Konwersja na bajty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TextShape 15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3888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 Pythone funkcje sned i sendto powinny wysyłać wiadomości jako bajty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Wymagana jest więc konwersja z string na bajty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Można ją wykonać używająć funkcji: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bytes(msg, encoding)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string.encode(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encoding)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Rzutowanie: b”string”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 po otrzymaniu warto można wiadomość odkodować: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string.ecode(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encoding)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Shape 8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Netcat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TextShape 9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3333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program/narzędzie pozwalające na czytanie i pisanie wiadomości sieciowych używając UDP I TCP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Użycie programu: </a:t>
            </a:r>
            <a:r>
              <a:rPr b="1" lang="pl-PL" sz="2400" spc="-1" strike="noStrike" u="dbl">
                <a:solidFill>
                  <a:srgbClr val="2c3e50"/>
                </a:solidFill>
                <a:uFillTx/>
                <a:latin typeface="Source Sans Pro Semibold"/>
                <a:ea typeface="Microsoft YaHei"/>
              </a:rPr>
              <a:t>nc hostname port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 (domyślnie localhost) → połączenie tcp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Przełącznik -l (listen) ustawia netcat aby nasłuchiwał (serwer)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Microsoft YaHei"/>
              </a:rPr>
              <a:t>Przełącznik -u (UDP) zmienia program aby używał UDP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Text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1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Text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Stworzyć w języku Python klienta TCP który łączy się do serwera i wysyła wiadomość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Uruchomić nasłuchujący serwer z użyciem netcata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xtShape 10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2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TextShape 11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Stworzyć w języku Python klienta TCP który łączy się do serwera i wysyła wiadomość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Napisać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 języku Python serwer który czeka na połączenie i odbiera wiadomość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Użyć netcata jako klienta i spróbować się połączyć I wysłać wiadomość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Użyć klienta napisanego w C i zmodyfikować go tak aby był w stanie wysłać wiadomość do serwera w Pythonie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Shape 12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3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TextShape 13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Stwórz serwer używający UDP który odbiera wiadomości i je wyświetla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Użyj Netcata aby wysłać wiadomość UDP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Napisz klienta UDP który wysyła wiadomości do serwera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ext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Wielowątkowy serwer TCP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Text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1111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import _thread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socket.bind(host,port)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socket.listen(size)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socket.accept()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_thread. start_new_thread(func)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→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(func,(arg,))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arg.recv/arg.send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arg.close()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057"/>
              </a:spcAft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TextShape 1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4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TextShape 2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Stwórz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 języku Python wielowątkowy serwer TCP.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Po akceptacji połączenia stwórz nowy wątek i odbieraj wiadomość. Następnie wyświetl ją i odeślij  z powrotem do klienta (echo).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Stwórz klienta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 języku Python który podaje adres oraz port przy wywołaniu programu oraz łączy się na ten adres i port. (użyj biblioteki sys)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Klient ma móc wpisywać wiadomość z konsoli (input()) i wysyłać ją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extShape 16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Multipleksacja wejścia i wyjścia (select) w Python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TextShape 17"/>
          <p:cNvSpPr/>
          <p:nvPr/>
        </p:nvSpPr>
        <p:spPr>
          <a:xfrm>
            <a:off x="180000" y="1485000"/>
            <a:ext cx="504000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8333" lnSpcReduction="10000"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import selectors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import types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Selectors.DeafaultSelector()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[set sock]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sock.setblocking(False)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selector.register(sock, event,data)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selector.select(timeout)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2" name="" descr=""/>
          <p:cNvPicPr/>
          <p:nvPr/>
        </p:nvPicPr>
        <p:blipFill>
          <a:blip r:embed="rId1"/>
          <a:stretch/>
        </p:blipFill>
        <p:spPr>
          <a:xfrm>
            <a:off x="5220000" y="1238760"/>
            <a:ext cx="4676400" cy="3981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TextShape 18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Multipleksacja wejścia i wyjścia (select) w Python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TextShape 19"/>
          <p:cNvSpPr/>
          <p:nvPr/>
        </p:nvSpPr>
        <p:spPr>
          <a:xfrm>
            <a:off x="360000" y="1485000"/>
            <a:ext cx="468000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Ustawianie gniazda i rejestracja go aby było uwzględnione w głównej pętli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Obsługa wejścia i wyjścia orz odsyłanie wiadomości (echo)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5" name="" descr=""/>
          <p:cNvPicPr/>
          <p:nvPr/>
        </p:nvPicPr>
        <p:blipFill>
          <a:blip r:embed="rId1"/>
          <a:stretch/>
        </p:blipFill>
        <p:spPr>
          <a:xfrm>
            <a:off x="5040000" y="1286640"/>
            <a:ext cx="4860000" cy="397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20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5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TextShape 21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Stwórz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 języku Python nieblokujący serwer TCP z obsługą wejścia i wyjścia używający selektorów.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Serwer ma w przypadku wydarzenia wejścia wyświetlać wiadomość oraz </a:t>
            </a: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w przypadku wydarzenia wyjścia odsyłać to co odebrał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Przetestuj serwer z użyciem netcata oraz klienta w napisanego w Pythonie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extShape 22"/>
          <p:cNvSpPr/>
          <p:nvPr/>
        </p:nvSpPr>
        <p:spPr>
          <a:xfrm>
            <a:off x="360000" y="225720"/>
            <a:ext cx="935928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2540" spc="-1" strike="noStrike">
                <a:solidFill>
                  <a:srgbClr val="ffffff"/>
                </a:solidFill>
                <a:latin typeface="Source Sans Pro Black"/>
                <a:ea typeface="DejaVu Sans"/>
              </a:rPr>
              <a:t>Zadanie 5*</a:t>
            </a:r>
            <a:endParaRPr b="0" lang="pl-PL" sz="25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TextShape 23"/>
          <p:cNvSpPr/>
          <p:nvPr/>
        </p:nvSpPr>
        <p:spPr>
          <a:xfrm>
            <a:off x="360000" y="1485000"/>
            <a:ext cx="9359280" cy="37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Zmodyfikuj serwer tak aby odsyłał tylko wiadomość „Hello world”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7"/>
              </a:spcAft>
              <a:buClr>
                <a:srgbClr val="2c3e5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2c3e50"/>
                </a:solidFill>
                <a:latin typeface="Source Sans Pro Semibold"/>
                <a:ea typeface="DejaVu Sans"/>
              </a:rPr>
              <a:t> 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</TotalTime>
  <Application>LibreOffice/7.6.2.1$Windows_X86_64 LibreOffice_project/56f7684011345957bbf33a7ee678afaf4d2ba333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2017-10-20T23:41:18Z</dcterms:created>
  <dc:creator/>
  <dc:description/>
  <dc:language>en-US</dc:language>
  <cp:lastModifiedBy/>
  <dcterms:modified xsi:type="dcterms:W3CDTF">2024-12-02T13:33:04Z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