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11.xml.rels" ContentType="application/vnd.openxmlformats-package.relationships+xml"/>
  <Override PartName="/ppt/slideLayouts/slideLayout50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_rels/slideLayout122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23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124.xml.rels" ContentType="application/vnd.openxmlformats-package.relationships+xml"/>
  <Override PartName="/ppt/slideLayouts/_rels/slideLayout10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25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10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26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104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27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105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28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106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29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107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10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109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64.xml.rels" ContentType="application/vnd.openxmlformats-package.relationships+xml"/>
  <Override PartName="/ppt/slideLayouts/_rels/slideLayout114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15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116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17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18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119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62.xml.rels" ContentType="application/vnd.openxmlformats-package.relationships+xml"/>
  <Override PartName="/ppt/slideLayouts/_rels/slideLayout112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63.xml.rels" ContentType="application/vnd.openxmlformats-package.relationships+xml"/>
  <Override PartName="/ppt/slideLayouts/_rels/slideLayout113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132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61.xml.rels" ContentType="application/vnd.openxmlformats-package.relationships+xml"/>
  <Override PartName="/ppt/slideLayouts/_rels/slideLayout65.xml.rels" ContentType="application/vnd.openxmlformats-package.relationships+xml"/>
  <Override PartName="/ppt/slideLayouts/_rels/slideLayout66.xml.rels" ContentType="application/vnd.openxmlformats-package.relationships+xml"/>
  <Override PartName="/ppt/slideLayouts/_rels/slideLayout67.xml.rels" ContentType="application/vnd.openxmlformats-package.relationships+xml"/>
  <Override PartName="/ppt/slideLayouts/_rels/slideLayout68.xml.rels" ContentType="application/vnd.openxmlformats-package.relationships+xml"/>
  <Override PartName="/ppt/slideLayouts/_rels/slideLayout69.xml.rels" ContentType="application/vnd.openxmlformats-package.relationships+xml"/>
  <Override PartName="/ppt/slideLayouts/_rels/slideLayout70.xml.rels" ContentType="application/vnd.openxmlformats-package.relationships+xml"/>
  <Override PartName="/ppt/slideLayouts/_rels/slideLayout71.xml.rels" ContentType="application/vnd.openxmlformats-package.relationships+xml"/>
  <Override PartName="/ppt/slideLayouts/_rels/slideLayout72.xml.rels" ContentType="application/vnd.openxmlformats-package.relationships+xml"/>
  <Override PartName="/ppt/slideLayouts/_rels/slideLayout73.xml.rels" ContentType="application/vnd.openxmlformats-package.relationships+xml"/>
  <Override PartName="/ppt/slideLayouts/_rels/slideLayout74.xml.rels" ContentType="application/vnd.openxmlformats-package.relationships+xml"/>
  <Override PartName="/ppt/slideLayouts/_rels/slideLayout75.xml.rels" ContentType="application/vnd.openxmlformats-package.relationships+xml"/>
  <Override PartName="/ppt/slideLayouts/_rels/slideLayout76.xml.rels" ContentType="application/vnd.openxmlformats-package.relationships+xml"/>
  <Override PartName="/ppt/slideLayouts/_rels/slideLayout77.xml.rels" ContentType="application/vnd.openxmlformats-package.relationships+xml"/>
  <Override PartName="/ppt/slideLayouts/_rels/slideLayout78.xml.rels" ContentType="application/vnd.openxmlformats-package.relationships+xml"/>
  <Override PartName="/ppt/slideLayouts/_rels/slideLayout79.xml.rels" ContentType="application/vnd.openxmlformats-package.relationships+xml"/>
  <Override PartName="/ppt/slideLayouts/_rels/slideLayout80.xml.rels" ContentType="application/vnd.openxmlformats-package.relationships+xml"/>
  <Override PartName="/ppt/slideLayouts/_rels/slideLayout81.xml.rels" ContentType="application/vnd.openxmlformats-package.relationships+xml"/>
  <Override PartName="/ppt/slideLayouts/_rels/slideLayout82.xml.rels" ContentType="application/vnd.openxmlformats-package.relationships+xml"/>
  <Override PartName="/ppt/slideLayouts/_rels/slideLayout83.xml.rels" ContentType="application/vnd.openxmlformats-package.relationships+xml"/>
  <Override PartName="/ppt/slideLayouts/_rels/slideLayout84.xml.rels" ContentType="application/vnd.openxmlformats-package.relationships+xml"/>
  <Override PartName="/ppt/slideLayouts/_rels/slideLayout85.xml.rels" ContentType="application/vnd.openxmlformats-package.relationships+xml"/>
  <Override PartName="/ppt/slideLayouts/_rels/slideLayout86.xml.rels" ContentType="application/vnd.openxmlformats-package.relationships+xml"/>
  <Override PartName="/ppt/slideLayouts/_rels/slideLayout87.xml.rels" ContentType="application/vnd.openxmlformats-package.relationships+xml"/>
  <Override PartName="/ppt/slideLayouts/_rels/slideLayout88.xml.rels" ContentType="application/vnd.openxmlformats-package.relationships+xml"/>
  <Override PartName="/ppt/slideLayouts/_rels/slideLayout89.xml.rels" ContentType="application/vnd.openxmlformats-package.relationships+xml"/>
  <Override PartName="/ppt/slideLayouts/_rels/slideLayout90.xml.rels" ContentType="application/vnd.openxmlformats-package.relationships+xml"/>
  <Override PartName="/ppt/slideLayouts/_rels/slideLayout91.xml.rels" ContentType="application/vnd.openxmlformats-package.relationships+xml"/>
  <Override PartName="/ppt/slideLayouts/_rels/slideLayout92.xml.rels" ContentType="application/vnd.openxmlformats-package.relationships+xml"/>
  <Override PartName="/ppt/slideLayouts/_rels/slideLayout93.xml.rels" ContentType="application/vnd.openxmlformats-package.relationships+xml"/>
  <Override PartName="/ppt/slideLayouts/_rels/slideLayout94.xml.rels" ContentType="application/vnd.openxmlformats-package.relationships+xml"/>
  <Override PartName="/ppt/slideLayouts/_rels/slideLayout95.xml.rels" ContentType="application/vnd.openxmlformats-package.relationships+xml"/>
  <Override PartName="/ppt/slideLayouts/_rels/slideLayout96.xml.rels" ContentType="application/vnd.openxmlformats-package.relationships+xml"/>
  <Override PartName="/ppt/slideLayouts/_rels/slideLayout97.xml.rels" ContentType="application/vnd.openxmlformats-package.relationships+xml"/>
  <Override PartName="/ppt/slideLayouts/_rels/slideLayout98.xml.rels" ContentType="application/vnd.openxmlformats-package.relationships+xml"/>
  <Override PartName="/ppt/slideLayouts/_rels/slideLayout99.xml.rels" ContentType="application/vnd.openxmlformats-package.relationships+xml"/>
  <Override PartName="/ppt/slideLayouts/_rels/slideLayout100.xml.rels" ContentType="application/vnd.openxmlformats-package.relationships+xml"/>
  <Override PartName="/ppt/slideLayouts/_rels/slideLayout101.xml.rels" ContentType="application/vnd.openxmlformats-package.relationships+xml"/>
  <Override PartName="/ppt/slideLayouts/_rels/slideLayout110.xml.rels" ContentType="application/vnd.openxmlformats-package.relationships+xml"/>
  <Override PartName="/ppt/slideLayouts/_rels/slideLayout111.xml.rels" ContentType="application/vnd.openxmlformats-package.relationships+xml"/>
  <Override PartName="/ppt/slideLayouts/_rels/slideLayout120.xml.rels" ContentType="application/vnd.openxmlformats-package.relationships+xml"/>
  <Override PartName="/ppt/slideLayouts/_rels/slideLayout121.xml.rels" ContentType="application/vnd.openxmlformats-package.relationships+xml"/>
  <Override PartName="/ppt/slideLayouts/_rels/slideLayout130.xml.rels" ContentType="application/vnd.openxmlformats-package.relationships+xml"/>
  <Override PartName="/ppt/slideLayouts/_rels/slideLayout131.xml.rels" ContentType="application/vnd.openxmlformats-package.relationships+xml"/>
  <Override PartName="/ppt/_rels/presentation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0.xml.rels" ContentType="application/vnd.openxmlformats-package.relationships+xml"/>
  <Override PartName="/ppt/slides/_rels/slide21.xml.rels" ContentType="application/vnd.openxmlformats-package.relationships+xml"/>
  <Override PartName="/ppt/slides/_rels/slide22.xml.rels" ContentType="application/vnd.openxmlformats-package.relationships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  <p:sldMasterId id="2147483713" r:id="rId7"/>
    <p:sldMasterId id="2147483726" r:id="rId8"/>
    <p:sldMasterId id="2147483739" r:id="rId9"/>
    <p:sldMasterId id="2147483752" r:id="rId10"/>
    <p:sldMasterId id="2147483765" r:id="rId11"/>
    <p:sldMasterId id="2147483778" r:id="rId12"/>
  </p:sldMasterIdLst>
  <p:sldIdLst>
    <p:sldId id="256" r:id="rId13"/>
    <p:sldId id="257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  <p:sldId id="266" r:id="rId23"/>
    <p:sldId id="267" r:id="rId24"/>
    <p:sldId id="268" r:id="rId25"/>
    <p:sldId id="269" r:id="rId26"/>
    <p:sldId id="270" r:id="rId27"/>
    <p:sldId id="271" r:id="rId28"/>
    <p:sldId id="272" r:id="rId29"/>
    <p:sldId id="273" r:id="rId30"/>
    <p:sldId id="274" r:id="rId31"/>
    <p:sldId id="275" r:id="rId32"/>
    <p:sldId id="276" r:id="rId33"/>
    <p:sldId id="277" r:id="rId34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" Target="slides/slide1.xml"/><Relationship Id="rId14" Type="http://schemas.openxmlformats.org/officeDocument/2006/relationships/slide" Target="slides/slide2.xml"/><Relationship Id="rId15" Type="http://schemas.openxmlformats.org/officeDocument/2006/relationships/slide" Target="slides/slide3.xml"/><Relationship Id="rId16" Type="http://schemas.openxmlformats.org/officeDocument/2006/relationships/slide" Target="slides/slide4.xml"/><Relationship Id="rId17" Type="http://schemas.openxmlformats.org/officeDocument/2006/relationships/slide" Target="slides/slide5.xml"/><Relationship Id="rId18" Type="http://schemas.openxmlformats.org/officeDocument/2006/relationships/slide" Target="slides/slide6.xml"/><Relationship Id="rId19" Type="http://schemas.openxmlformats.org/officeDocument/2006/relationships/slide" Target="slides/slide7.xml"/><Relationship Id="rId20" Type="http://schemas.openxmlformats.org/officeDocument/2006/relationships/slide" Target="slides/slide8.xml"/><Relationship Id="rId21" Type="http://schemas.openxmlformats.org/officeDocument/2006/relationships/slide" Target="slides/slide9.xml"/><Relationship Id="rId22" Type="http://schemas.openxmlformats.org/officeDocument/2006/relationships/slide" Target="slides/slide10.xml"/><Relationship Id="rId23" Type="http://schemas.openxmlformats.org/officeDocument/2006/relationships/slide" Target="slides/slide11.xml"/><Relationship Id="rId24" Type="http://schemas.openxmlformats.org/officeDocument/2006/relationships/slide" Target="slides/slide12.xml"/><Relationship Id="rId25" Type="http://schemas.openxmlformats.org/officeDocument/2006/relationships/slide" Target="slides/slide13.xml"/><Relationship Id="rId26" Type="http://schemas.openxmlformats.org/officeDocument/2006/relationships/slide" Target="slides/slide14.xml"/><Relationship Id="rId27" Type="http://schemas.openxmlformats.org/officeDocument/2006/relationships/slide" Target="slides/slide15.xml"/><Relationship Id="rId28" Type="http://schemas.openxmlformats.org/officeDocument/2006/relationships/slide" Target="slides/slide16.xml"/><Relationship Id="rId29" Type="http://schemas.openxmlformats.org/officeDocument/2006/relationships/slide" Target="slides/slide17.xml"/><Relationship Id="rId30" Type="http://schemas.openxmlformats.org/officeDocument/2006/relationships/slide" Target="slides/slide18.xml"/><Relationship Id="rId31" Type="http://schemas.openxmlformats.org/officeDocument/2006/relationships/slide" Target="slides/slide19.xml"/><Relationship Id="rId32" Type="http://schemas.openxmlformats.org/officeDocument/2006/relationships/slide" Target="slides/slide20.xml"/><Relationship Id="rId33" Type="http://schemas.openxmlformats.org/officeDocument/2006/relationships/slide" Target="slides/slide21.xml"/><Relationship Id="rId34" Type="http://schemas.openxmlformats.org/officeDocument/2006/relationships/slide" Target="slides/slide22.xml"/><Relationship Id="rId35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9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9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6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0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1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7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3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7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1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8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9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2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3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4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5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6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8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4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8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5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9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0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3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4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5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6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7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9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4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9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5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9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3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6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9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0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1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4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5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6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7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8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5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6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9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0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4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7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1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2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5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6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7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8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9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1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5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8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3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6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7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8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9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0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3" Type="http://schemas.openxmlformats.org/officeDocument/2006/relationships/slideLayout" Target="../slideLayouts/slideLayout50.xml"/><Relationship Id="rId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4.xml"/><Relationship Id="rId8" Type="http://schemas.openxmlformats.org/officeDocument/2006/relationships/slideLayout" Target="../slideLayouts/slideLayout55.xml"/><Relationship Id="rId9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0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1.xml"/><Relationship Id="rId3" Type="http://schemas.openxmlformats.org/officeDocument/2006/relationships/slideLayout" Target="../slideLayouts/slideLayout62.xml"/><Relationship Id="rId4" Type="http://schemas.openxmlformats.org/officeDocument/2006/relationships/slideLayout" Target="../slideLayouts/slideLayout63.xml"/><Relationship Id="rId5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6.xml"/><Relationship Id="rId8" Type="http://schemas.openxmlformats.org/officeDocument/2006/relationships/slideLayout" Target="../slideLayouts/slideLayout67.xml"/><Relationship Id="rId9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2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3.xml"/><Relationship Id="rId3" Type="http://schemas.openxmlformats.org/officeDocument/2006/relationships/slideLayout" Target="../slideLayouts/slideLayout74.xml"/><Relationship Id="rId4" Type="http://schemas.openxmlformats.org/officeDocument/2006/relationships/slideLayout" Target="../slideLayouts/slideLayout75.xml"/><Relationship Id="rId5" Type="http://schemas.openxmlformats.org/officeDocument/2006/relationships/slideLayout" Target="../slideLayouts/slideLayout76.xml"/><Relationship Id="rId6" Type="http://schemas.openxmlformats.org/officeDocument/2006/relationships/slideLayout" Target="../slideLayouts/slideLayout77.xml"/><Relationship Id="rId7" Type="http://schemas.openxmlformats.org/officeDocument/2006/relationships/slideLayout" Target="../slideLayouts/slideLayout78.xml"/><Relationship Id="rId8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4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8.xml"/><Relationship Id="rId6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0.xml"/><Relationship Id="rId8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95.xml"/><Relationship Id="rId13" Type="http://schemas.openxmlformats.org/officeDocument/2006/relationships/slideLayout" Target="../slideLayouts/slideLayout96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7.xml"/><Relationship Id="rId3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9.xml"/><Relationship Id="rId5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2.xml"/><Relationship Id="rId8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07.xml"/><Relationship Id="rId13" Type="http://schemas.openxmlformats.org/officeDocument/2006/relationships/slideLayout" Target="../slideLayouts/slideLayout108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9.xml"/><Relationship Id="rId3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4.xml"/><Relationship Id="rId8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21.xml"/><Relationship Id="rId3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6.xml"/><Relationship Id="rId8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0.xml"/><Relationship Id="rId12" Type="http://schemas.openxmlformats.org/officeDocument/2006/relationships/slideLayout" Target="../slideLayouts/slideLayout131.xml"/><Relationship Id="rId13" Type="http://schemas.openxmlformats.org/officeDocument/2006/relationships/slideLayout" Target="../slideLayouts/slideLayout13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5400000"/>
            <a:ext cx="10078200" cy="26820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" name="CustomShape 2"/>
          <p:cNvSpPr/>
          <p:nvPr/>
        </p:nvSpPr>
        <p:spPr>
          <a:xfrm>
            <a:off x="0" y="0"/>
            <a:ext cx="10078200" cy="121320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2" name="CustomShape 7"/>
          <p:cNvSpPr/>
          <p:nvPr/>
        </p:nvSpPr>
        <p:spPr>
          <a:xfrm>
            <a:off x="9270000" y="5170320"/>
            <a:ext cx="538200" cy="40320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ustomShape 1"/>
          <p:cNvSpPr/>
          <p:nvPr/>
        </p:nvSpPr>
        <p:spPr>
          <a:xfrm>
            <a:off x="0" y="5400000"/>
            <a:ext cx="10078200" cy="26820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42" name="CustomShape 2"/>
          <p:cNvSpPr/>
          <p:nvPr/>
        </p:nvSpPr>
        <p:spPr>
          <a:xfrm>
            <a:off x="0" y="0"/>
            <a:ext cx="10078200" cy="121320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43" name="CustomShape 7"/>
          <p:cNvSpPr/>
          <p:nvPr/>
        </p:nvSpPr>
        <p:spPr>
          <a:xfrm>
            <a:off x="9270000" y="5170320"/>
            <a:ext cx="538200" cy="40320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/>
          <p:cNvSpPr/>
          <p:nvPr/>
        </p:nvSpPr>
        <p:spPr>
          <a:xfrm>
            <a:off x="0" y="5400000"/>
            <a:ext cx="10078200" cy="26820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83" name="CustomShape 2"/>
          <p:cNvSpPr/>
          <p:nvPr/>
        </p:nvSpPr>
        <p:spPr>
          <a:xfrm>
            <a:off x="0" y="0"/>
            <a:ext cx="10078200" cy="121320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84" name="CustomShape 7"/>
          <p:cNvSpPr/>
          <p:nvPr/>
        </p:nvSpPr>
        <p:spPr>
          <a:xfrm>
            <a:off x="9270000" y="5170320"/>
            <a:ext cx="538200" cy="40320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CustomShape 1"/>
          <p:cNvSpPr/>
          <p:nvPr/>
        </p:nvSpPr>
        <p:spPr>
          <a:xfrm>
            <a:off x="0" y="5400000"/>
            <a:ext cx="10078200" cy="26820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24" name="CustomShape 2"/>
          <p:cNvSpPr/>
          <p:nvPr/>
        </p:nvSpPr>
        <p:spPr>
          <a:xfrm>
            <a:off x="0" y="0"/>
            <a:ext cx="10078200" cy="121320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25" name="CustomShape 7"/>
          <p:cNvSpPr/>
          <p:nvPr/>
        </p:nvSpPr>
        <p:spPr>
          <a:xfrm>
            <a:off x="9270000" y="5170320"/>
            <a:ext cx="538200" cy="40320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CustomShape 1"/>
          <p:cNvSpPr/>
          <p:nvPr/>
        </p:nvSpPr>
        <p:spPr>
          <a:xfrm>
            <a:off x="0" y="5400000"/>
            <a:ext cx="10078200" cy="26820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65" name="CustomShape 2"/>
          <p:cNvSpPr/>
          <p:nvPr/>
        </p:nvSpPr>
        <p:spPr>
          <a:xfrm>
            <a:off x="0" y="0"/>
            <a:ext cx="10078200" cy="121320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66" name="CustomShape 7"/>
          <p:cNvSpPr/>
          <p:nvPr/>
        </p:nvSpPr>
        <p:spPr>
          <a:xfrm>
            <a:off x="9270000" y="5170320"/>
            <a:ext cx="538200" cy="40320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CustomShape 1"/>
          <p:cNvSpPr/>
          <p:nvPr/>
        </p:nvSpPr>
        <p:spPr>
          <a:xfrm>
            <a:off x="0" y="5400000"/>
            <a:ext cx="10078200" cy="26820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206" name="CustomShape 2"/>
          <p:cNvSpPr/>
          <p:nvPr/>
        </p:nvSpPr>
        <p:spPr>
          <a:xfrm>
            <a:off x="0" y="0"/>
            <a:ext cx="10078200" cy="121320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207" name="CustomShape 7"/>
          <p:cNvSpPr/>
          <p:nvPr/>
        </p:nvSpPr>
        <p:spPr>
          <a:xfrm>
            <a:off x="9270000" y="5170320"/>
            <a:ext cx="538200" cy="40320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20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CustomShape 1"/>
          <p:cNvSpPr/>
          <p:nvPr/>
        </p:nvSpPr>
        <p:spPr>
          <a:xfrm>
            <a:off x="0" y="5400000"/>
            <a:ext cx="10078200" cy="26820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247" name="CustomShape 2"/>
          <p:cNvSpPr/>
          <p:nvPr/>
        </p:nvSpPr>
        <p:spPr>
          <a:xfrm>
            <a:off x="0" y="0"/>
            <a:ext cx="10078200" cy="121320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248" name="CustomShape 7"/>
          <p:cNvSpPr/>
          <p:nvPr/>
        </p:nvSpPr>
        <p:spPr>
          <a:xfrm>
            <a:off x="9270000" y="5170320"/>
            <a:ext cx="538200" cy="40320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24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CustomShape 1"/>
          <p:cNvSpPr/>
          <p:nvPr/>
        </p:nvSpPr>
        <p:spPr>
          <a:xfrm>
            <a:off x="0" y="5400000"/>
            <a:ext cx="10078200" cy="26820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288" name="CustomShape 2"/>
          <p:cNvSpPr/>
          <p:nvPr/>
        </p:nvSpPr>
        <p:spPr>
          <a:xfrm>
            <a:off x="0" y="0"/>
            <a:ext cx="10078200" cy="121320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289" name="CustomShape 7"/>
          <p:cNvSpPr/>
          <p:nvPr/>
        </p:nvSpPr>
        <p:spPr>
          <a:xfrm>
            <a:off x="9270000" y="5170320"/>
            <a:ext cx="538200" cy="40320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29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CustomShape 1"/>
          <p:cNvSpPr/>
          <p:nvPr/>
        </p:nvSpPr>
        <p:spPr>
          <a:xfrm>
            <a:off x="0" y="5400000"/>
            <a:ext cx="10078200" cy="26820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329" name="CustomShape 2"/>
          <p:cNvSpPr/>
          <p:nvPr/>
        </p:nvSpPr>
        <p:spPr>
          <a:xfrm>
            <a:off x="0" y="0"/>
            <a:ext cx="10078200" cy="121320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330" name="CustomShape 7"/>
          <p:cNvSpPr/>
          <p:nvPr/>
        </p:nvSpPr>
        <p:spPr>
          <a:xfrm>
            <a:off x="9270000" y="5170320"/>
            <a:ext cx="538200" cy="40320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3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  <p:sldLayoutId id="2147483764" r:id="rId13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CustomShape 1"/>
          <p:cNvSpPr/>
          <p:nvPr/>
        </p:nvSpPr>
        <p:spPr>
          <a:xfrm>
            <a:off x="0" y="5400000"/>
            <a:ext cx="10078200" cy="26820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370" name="CustomShape 2"/>
          <p:cNvSpPr/>
          <p:nvPr/>
        </p:nvSpPr>
        <p:spPr>
          <a:xfrm>
            <a:off x="0" y="0"/>
            <a:ext cx="10078200" cy="121320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371" name="CustomShape 7"/>
          <p:cNvSpPr/>
          <p:nvPr/>
        </p:nvSpPr>
        <p:spPr>
          <a:xfrm>
            <a:off x="9270000" y="5170320"/>
            <a:ext cx="538200" cy="40320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7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CustomShape 1"/>
          <p:cNvSpPr/>
          <p:nvPr/>
        </p:nvSpPr>
        <p:spPr>
          <a:xfrm>
            <a:off x="0" y="5400000"/>
            <a:ext cx="10078200" cy="26820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411" name="CustomShape 2"/>
          <p:cNvSpPr/>
          <p:nvPr/>
        </p:nvSpPr>
        <p:spPr>
          <a:xfrm>
            <a:off x="0" y="0"/>
            <a:ext cx="10078200" cy="121320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412" name="CustomShape 7"/>
          <p:cNvSpPr/>
          <p:nvPr/>
        </p:nvSpPr>
        <p:spPr>
          <a:xfrm>
            <a:off x="9270000" y="5170320"/>
            <a:ext cx="538200" cy="40320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41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  <p:sldLayoutId id="214748379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6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hyperlink" Target="https://www.iana.org/domains/root/db" TargetMode="External"/><Relationship Id="rId2" Type="http://schemas.openxmlformats.org/officeDocument/2006/relationships/slideLayout" Target="../slideLayouts/slideLayout6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85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8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5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97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9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TextShape 4"/>
          <p:cNvSpPr/>
          <p:nvPr/>
        </p:nvSpPr>
        <p:spPr>
          <a:xfrm>
            <a:off x="360000" y="225720"/>
            <a:ext cx="9358200" cy="7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Sieci Komputerowe 2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2" name="TextShape 5"/>
          <p:cNvSpPr/>
          <p:nvPr/>
        </p:nvSpPr>
        <p:spPr>
          <a:xfrm>
            <a:off x="360000" y="1260360"/>
            <a:ext cx="9358200" cy="377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0" lang="pl-PL" sz="3200" spc="-1" strike="noStrike">
                <a:solidFill>
                  <a:srgbClr val="2c3e50"/>
                </a:solidFill>
                <a:latin typeface="Source Sans Pro"/>
                <a:ea typeface="DejaVu Sans"/>
              </a:rPr>
              <a:t>DNS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TextShape 1"/>
          <p:cNvSpPr/>
          <p:nvPr/>
        </p:nvSpPr>
        <p:spPr>
          <a:xfrm>
            <a:off x="360000" y="225720"/>
            <a:ext cx="9358200" cy="7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DNS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4" name="TextShape 3"/>
          <p:cNvSpPr/>
          <p:nvPr/>
        </p:nvSpPr>
        <p:spPr>
          <a:xfrm>
            <a:off x="360000" y="1485000"/>
            <a:ext cx="9358200" cy="377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Domain Name System (DNS, pol. system nazw domen) – hierarchiczny rozproszony system nazw sieciowych, który odpowiada na zapytania o nazwy domen. 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TextShape 1"/>
          <p:cNvSpPr/>
          <p:nvPr/>
        </p:nvSpPr>
        <p:spPr>
          <a:xfrm>
            <a:off x="360000" y="225720"/>
            <a:ext cx="9358200" cy="7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Nazwa Domenowa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6" name="TextShape 2"/>
          <p:cNvSpPr/>
          <p:nvPr/>
        </p:nvSpPr>
        <p:spPr>
          <a:xfrm>
            <a:off x="360000" y="1485000"/>
            <a:ext cx="9358200" cy="377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87222"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Nazwa która pozwala odwzorować adres w Internecie.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Ciąg identyfikacyjny systemu DNS, podzielony na etykiety które pozwalają określić hierarchie, zakres autonomii administracyjnej i uprawnień w Internecie. 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Domena to wydzielona i autonomicznie zarządzana część przestrzeni nazw.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Etykieta domeny to ciąg znaków składający się z minimalnie jednego, a maksymalnie z 63. bajtów.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W nazwie domenowej, nazwę komputera oraz etykiety domen oddziela się znakiem kropki.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TextShape 14"/>
          <p:cNvSpPr/>
          <p:nvPr/>
        </p:nvSpPr>
        <p:spPr>
          <a:xfrm>
            <a:off x="360000" y="225720"/>
            <a:ext cx="9358200" cy="7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DNS - hierarchia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8" name="TextShape 15"/>
          <p:cNvSpPr/>
          <p:nvPr/>
        </p:nvSpPr>
        <p:spPr>
          <a:xfrm>
            <a:off x="360000" y="1485000"/>
            <a:ext cx="9358200" cy="377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Hierarchia w systemie DNS rozkłada się jak w drzewie.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Na samym szczycie hierarchii jest „root zone”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Poniżej domeny root zone, w hierarchii domen, umieszczone są tak zwane domeny najwyższego poziomu (ang. Top-Level Domain, tld).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TextShape 24"/>
          <p:cNvSpPr/>
          <p:nvPr/>
        </p:nvSpPr>
        <p:spPr>
          <a:xfrm>
            <a:off x="360000" y="225720"/>
            <a:ext cx="9358200" cy="7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DNS - hierarchia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0" name="TextShape 25"/>
          <p:cNvSpPr/>
          <p:nvPr/>
        </p:nvSpPr>
        <p:spPr>
          <a:xfrm>
            <a:off x="360000" y="1485000"/>
            <a:ext cx="9358200" cy="377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93333"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Domeny najwyższego poziomu podzielone są na następujące typy: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krajowe/ccTLD (ang. country code tld), np. pl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funkcjonalne/gTLD (ang. generic tld), np. org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sponsorowane/sTLD (ang. sponsored tld), np. aero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infrastrukturalne (ang. infrastructure tld), obecnie jedynie arpa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testowe (ang. test tld), m.in. test, example, localhost, które nie są zarejestrowane w Internecie.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TextShape 6"/>
          <p:cNvSpPr/>
          <p:nvPr/>
        </p:nvSpPr>
        <p:spPr>
          <a:xfrm>
            <a:off x="360000" y="225720"/>
            <a:ext cx="9358200" cy="7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DNS - hierarchia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2" name="TextShape 7"/>
          <p:cNvSpPr/>
          <p:nvPr/>
        </p:nvSpPr>
        <p:spPr>
          <a:xfrm>
            <a:off x="360000" y="1485000"/>
            <a:ext cx="9358200" cy="377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pic>
        <p:nvPicPr>
          <p:cNvPr id="463" name="" descr=""/>
          <p:cNvPicPr/>
          <p:nvPr/>
        </p:nvPicPr>
        <p:blipFill>
          <a:blip r:embed="rId1"/>
          <a:stretch/>
        </p:blipFill>
        <p:spPr>
          <a:xfrm>
            <a:off x="823320" y="1284840"/>
            <a:ext cx="8246520" cy="40172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TextShape 1"/>
          <p:cNvSpPr/>
          <p:nvPr/>
        </p:nvSpPr>
        <p:spPr>
          <a:xfrm>
            <a:off x="360000" y="225720"/>
            <a:ext cx="9358200" cy="7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FQDN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5" name="TextShape 2"/>
          <p:cNvSpPr/>
          <p:nvPr/>
        </p:nvSpPr>
        <p:spPr>
          <a:xfrm>
            <a:off x="360000" y="1485000"/>
            <a:ext cx="9358200" cy="377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(ang. fully qualified domain name) – pełna, jednoznaczna nazwa domenowa, określająca położenie danego węzła w systemie DNS. Składa się zwykle z nazwy hosta i co najmniej jednej domeny (etykiety) wyższego poziomu rozdzielonych symbolem "." i kończy się zawsze domeną najwyższego poziomu. 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TextShape 8"/>
          <p:cNvSpPr/>
          <p:nvPr/>
        </p:nvSpPr>
        <p:spPr>
          <a:xfrm>
            <a:off x="360000" y="225720"/>
            <a:ext cx="9358200" cy="7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DNS - hierachia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7" name="TextShape 9"/>
          <p:cNvSpPr/>
          <p:nvPr/>
        </p:nvSpPr>
        <p:spPr>
          <a:xfrm>
            <a:off x="360000" y="1485000"/>
            <a:ext cx="9358200" cy="377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96666"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Microsoft YaHei"/>
              </a:rPr>
              <a:t>Zarządzaniem domeną root zone zajmuje się Internet Assigned Numbers Authority (IANA).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Microsoft YaHei"/>
              </a:rPr>
              <a:t>Tworzeniem domen najwyższego poziomu zajmuje się Internet Corporation for Assigned Names and Numbers (ICANN).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Microsoft YaHei"/>
              </a:rPr>
              <a:t>IANA jest autonomiczną częścią ICANN.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Microsoft YaHei"/>
              </a:rPr>
              <a:t>Lista domen najwyższego poziomu dostępna jest w Internecie na stronie IANA: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 u="sng">
                <a:solidFill>
                  <a:srgbClr val="0000ee"/>
                </a:solidFill>
                <a:uFillTx/>
                <a:latin typeface="Source Sans Pro Semibold"/>
                <a:ea typeface="Microsoft YaHei"/>
                <a:hlinkClick r:id="rId1"/>
              </a:rPr>
              <a:t>https://www.iana.org/domains/root/db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Microsoft YaHei"/>
              </a:rPr>
              <a:t> 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TextShape 1"/>
          <p:cNvSpPr/>
          <p:nvPr/>
        </p:nvSpPr>
        <p:spPr>
          <a:xfrm>
            <a:off x="360000" y="225720"/>
            <a:ext cx="9358200" cy="7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DNS – Rodzaje serwerów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9" name="TextShape 2"/>
          <p:cNvSpPr/>
          <p:nvPr/>
        </p:nvSpPr>
        <p:spPr>
          <a:xfrm>
            <a:off x="360000" y="1485000"/>
            <a:ext cx="9358200" cy="377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83888" lnSpcReduction="10000"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Serwery nazw można podzielić ze względu na pełnione zadanie na: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root servers – odpowiadają za TLD; odpowiadają tylko na pytania o TLD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authoritative servers – wpisywane do serwerów nazw nadrzędnej domeny serwery odpowiedzialne za rozgłoszenie domeny w sieci; odpowiadają na pytania o swoją domenę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caching name servers – serwery zbierające informacje z powyższych, przeznaczone dla użytkowników końcowych (zwane czasem public DNS)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Klient dns w systemie operacyjnym, zajmujący się rozwiązaniem nazw, nazywa się resolwerem (ang. resolver)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TextShape 26"/>
          <p:cNvSpPr/>
          <p:nvPr/>
        </p:nvSpPr>
        <p:spPr>
          <a:xfrm>
            <a:off x="360000" y="225720"/>
            <a:ext cx="9358200" cy="7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Rodzaje rekordów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1" name="TextShape 27"/>
          <p:cNvSpPr/>
          <p:nvPr/>
        </p:nvSpPr>
        <p:spPr>
          <a:xfrm>
            <a:off x="360000" y="1485000"/>
            <a:ext cx="9358200" cy="377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62222"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A  →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Adres IPv4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源ノ角ゴシック Bold"/>
              </a:rPr>
              <a:t>AAAA  →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源ノ角ゴシック Bold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源ノ角ゴシック Bold"/>
              </a:rPr>
              <a:t>Adres IPv6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源ノ角ゴシック Bold"/>
              </a:rPr>
              <a:t>NS  →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源ノ角ゴシック Bold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源ノ角ゴシック Bold"/>
              </a:rPr>
              <a:t>Serwer nazw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源ノ角ゴシック Bold"/>
              </a:rPr>
              <a:t>SOA  →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源ノ角ゴシック Bold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源ノ角ゴシック Bold"/>
              </a:rPr>
              <a:t>Start of Authority 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源ノ角ゴシック Bold"/>
              </a:rPr>
              <a:t>MX  →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源ノ角ゴシック Bold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源ノ角ゴシック Bold"/>
              </a:rPr>
              <a:t>Serwer odbierający pocztę dla domeny ( np. 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源ノ角ゴシック Bold"/>
              </a:rPr>
              <a:t>CNAME  →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源ノ角ゴシック Bold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源ノ角ゴシック Bold"/>
              </a:rPr>
              <a:t>Alias na inną nazwę domenową ( np. 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源ノ角ゴシック Bold"/>
              </a:rPr>
              <a:t>TXT  →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源ノ角ゴシック Bold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源ノ角ゴシック Bold"/>
              </a:rPr>
              <a:t>Dowolny tekst (dosłownie dowolny). Używany np. na potrzeby mechanizmów walki ze spamem)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源ノ角ゴシック Bold"/>
              </a:rPr>
              <a:t>SRV   →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源ノ角ゴシック Bold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源ノ角ゴシック Bold"/>
              </a:rPr>
              <a:t>Host i port usługi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源ノ角ゴシック Bold"/>
              </a:rPr>
              <a:t>PTR   →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源ノ角ゴシック Bold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源ノ角ゴシック Bold"/>
              </a:rPr>
              <a:t>Nazwa domenowa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源ノ角ゴシック Bold"/>
              </a:rPr>
              <a:t>RRSIG → Podpis DNSSEC dla rekordu lub zestawu rekordów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TextShape 28"/>
          <p:cNvSpPr/>
          <p:nvPr/>
        </p:nvSpPr>
        <p:spPr>
          <a:xfrm>
            <a:off x="360000" y="225720"/>
            <a:ext cx="9358200" cy="7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Zapytania DNS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3" name="TextShape 29"/>
          <p:cNvSpPr/>
          <p:nvPr/>
        </p:nvSpPr>
        <p:spPr>
          <a:xfrm>
            <a:off x="360000" y="1485000"/>
            <a:ext cx="9358200" cy="377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81111"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Do odpytania można użyć następujących komend: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Dig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Host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nslookup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源ノ角ゴシック Bold"/>
              </a:rPr>
              <a:t>Zadanie: Użyj polecenia host, nslookup oraz dig dla domen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源ノ角ゴシック Bold"/>
              </a:rPr>
              <a:t>cs.put.poznan.pl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源ノ角ゴシック Bold"/>
              </a:rPr>
              <a:t>wp.pl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源ノ角ゴシック Bold"/>
              </a:rPr>
              <a:t>nasa.gov/nasa.com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TextShape 10"/>
          <p:cNvSpPr/>
          <p:nvPr/>
        </p:nvSpPr>
        <p:spPr>
          <a:xfrm>
            <a:off x="360000" y="225720"/>
            <a:ext cx="9358200" cy="7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Zapytania DNS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5" name="TextShape 11"/>
          <p:cNvSpPr/>
          <p:nvPr/>
        </p:nvSpPr>
        <p:spPr>
          <a:xfrm>
            <a:off x="360000" y="1485000"/>
            <a:ext cx="9358200" cy="377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W poleceniu </a:t>
            </a:r>
            <a:r>
              <a:rPr b="1" i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dig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dodanie na końcu polecenia </a:t>
            </a:r>
            <a:r>
              <a:rPr b="1" i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any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pozwoli na pokazanie większej informacji.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Aby zobaczyć jeszcze więcej opcji można użyć polecenia</a:t>
            </a:r>
            <a:r>
              <a:rPr b="0" lang="pl-PL" sz="1800" spc="-1" strike="noStrike">
                <a:solidFill>
                  <a:srgbClr val="2c3e50"/>
                </a:solidFill>
                <a:latin typeface="Arial"/>
                <a:ea typeface="DejaVu Sans"/>
              </a:rPr>
              <a:t> </a:t>
            </a:r>
            <a:br>
              <a:rPr sz="1800"/>
            </a:b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dig +noall +answer +multiline nazwa.domeny any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Przetestuj polecenie dig z podanymi opcjami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Która strona nasa.gov czy nasa.com jest faktyczną stroną Agencji kosmicznej ?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TextShape 12"/>
          <p:cNvSpPr/>
          <p:nvPr/>
        </p:nvSpPr>
        <p:spPr>
          <a:xfrm>
            <a:off x="360000" y="225720"/>
            <a:ext cx="9358200" cy="7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Zapytania DNS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7" name="TextShape 13"/>
          <p:cNvSpPr/>
          <p:nvPr/>
        </p:nvSpPr>
        <p:spPr>
          <a:xfrm>
            <a:off x="360000" y="1485000"/>
            <a:ext cx="9358200" cy="377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Zapytanie Iteracyjne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Zapytanie Rekurencyjne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Zapytanie odwrotne (Reverse DNS lookup) → tak nazywamy zapytanie proszące o nazwę domenową na podstawie adresu.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TextShape 34"/>
          <p:cNvSpPr/>
          <p:nvPr/>
        </p:nvSpPr>
        <p:spPr>
          <a:xfrm>
            <a:off x="360000" y="225720"/>
            <a:ext cx="9358200" cy="7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Zapytania DNS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9" name="TextShape 35"/>
          <p:cNvSpPr/>
          <p:nvPr/>
        </p:nvSpPr>
        <p:spPr>
          <a:xfrm>
            <a:off x="360000" y="1485000"/>
            <a:ext cx="9358200" cy="377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pic>
        <p:nvPicPr>
          <p:cNvPr id="480" name="" descr=""/>
          <p:cNvPicPr/>
          <p:nvPr/>
        </p:nvPicPr>
        <p:blipFill>
          <a:blip r:embed="rId1"/>
          <a:stretch/>
        </p:blipFill>
        <p:spPr>
          <a:xfrm>
            <a:off x="1097640" y="1630800"/>
            <a:ext cx="7711200" cy="3488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TextShape 30"/>
          <p:cNvSpPr/>
          <p:nvPr/>
        </p:nvSpPr>
        <p:spPr>
          <a:xfrm>
            <a:off x="360000" y="225720"/>
            <a:ext cx="9358200" cy="7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Zapytania DNS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82" name="" descr=""/>
          <p:cNvPicPr/>
          <p:nvPr/>
        </p:nvPicPr>
        <p:blipFill>
          <a:blip r:embed="rId1"/>
          <a:stretch/>
        </p:blipFill>
        <p:spPr>
          <a:xfrm>
            <a:off x="608040" y="1401120"/>
            <a:ext cx="8365680" cy="3895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TextShape 32"/>
          <p:cNvSpPr/>
          <p:nvPr/>
        </p:nvSpPr>
        <p:spPr>
          <a:xfrm>
            <a:off x="360000" y="225720"/>
            <a:ext cx="9358200" cy="7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Zapytania DNS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4" name="TextShape 33"/>
          <p:cNvSpPr/>
          <p:nvPr/>
        </p:nvSpPr>
        <p:spPr>
          <a:xfrm>
            <a:off x="360000" y="1485000"/>
            <a:ext cx="9358200" cy="377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Dig używa domyślnie zapytań rekurencyjnych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Aby użyć zapytań iteracyjnych użyj +norecurse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Aby zobaczyć serwery pośredniczące użyj polecenia +trace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Zadanie wykonaj zapytanie iteracyjne i rekurencyjne dla wybranej przez siebie domeny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TextShape 1"/>
          <p:cNvSpPr/>
          <p:nvPr/>
        </p:nvSpPr>
        <p:spPr>
          <a:xfrm>
            <a:off x="360000" y="225720"/>
            <a:ext cx="9358200" cy="7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DNSSEC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6" name="TextShape 2"/>
          <p:cNvSpPr/>
          <p:nvPr/>
        </p:nvSpPr>
        <p:spPr>
          <a:xfrm>
            <a:off x="360000" y="1485000"/>
            <a:ext cx="9358200" cy="377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Rozszerzenie systemu DNS mające na celu zwiększenie jego bezpieczeństwa. 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DNSSEC zapewnia uwierzytelnianie źródeł danych (serwerów DNS) za pomocą kryptografii asymetrycznej oraz podpisów cyfrowych. 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Łańcuch zaufania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Główne zadanie to bezpieczne zapewnianie odpowiedzi DNS i zapobieganie podszywaniu się pod nazwy domenowe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TextShape 1"/>
          <p:cNvSpPr/>
          <p:nvPr/>
        </p:nvSpPr>
        <p:spPr>
          <a:xfrm>
            <a:off x="360000" y="225720"/>
            <a:ext cx="9358200" cy="7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getaddrinfo()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8" name="TextShape 2"/>
          <p:cNvSpPr/>
          <p:nvPr/>
        </p:nvSpPr>
        <p:spPr>
          <a:xfrm>
            <a:off x="180000" y="1485000"/>
            <a:ext cx="9358200" cy="265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58888"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Nazw domenowych można również użyć przy programowaniu.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Jeżeli chcemy znamy nazwęm a nie znamy IP możemy użyć funkcji getaddrinfo()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int getaddrinfo(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const char *node, //ciąg znaków reprezentujący znaną nam nazwę domenową (lub adres IP)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const char *service, //port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const struct addrinfo *hints, //wskaźnik na strukturę addrinfo która będzie wskazywała na dodatkowe informacje które chcemy zdobyć (filtr)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struct addrinfo **res); //wynikowa struktóra addrinfo na którą zostaną zwrócony nam wynik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TextShape 31"/>
          <p:cNvSpPr/>
          <p:nvPr/>
        </p:nvSpPr>
        <p:spPr>
          <a:xfrm>
            <a:off x="360000" y="225720"/>
            <a:ext cx="9358200" cy="7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struct addrinfo 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0" name="TextShape 36"/>
          <p:cNvSpPr/>
          <p:nvPr/>
        </p:nvSpPr>
        <p:spPr>
          <a:xfrm>
            <a:off x="360000" y="1485000"/>
            <a:ext cx="9358200" cy="355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81111"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18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ai_flags → miejsce na flagę  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18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ai_family → rodzaj adresacji IP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18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ai_socktype → rodzaj gniazda które byśmy </a:t>
            </a:r>
            <a:br>
              <a:rPr sz="1800"/>
            </a:br>
            <a:r>
              <a:rPr b="1" lang="pl-PL" sz="18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chcieli stworzyć na bazie </a:t>
            </a:r>
            <a:br>
              <a:rPr sz="1800"/>
            </a:br>
            <a:r>
              <a:rPr b="1" lang="pl-PL" sz="18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pozyskanego adresu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18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ai_protocol → protokół dla gniazda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18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ai_addrlen → wielkość adresu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18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ai_addr → wskazanie na strukturę </a:t>
            </a:r>
            <a:br>
              <a:rPr sz="1800"/>
            </a:br>
            <a:r>
              <a:rPr b="1" lang="pl-PL" sz="18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sockaddrin z adresem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18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ai_canonname → wypisuje nazwę kanoniczną jeżeli użyto flagi AI_CANONNAME 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18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ai_next → wskaźnik na kolejną strukturę addrinfo jako element listy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91" name="" descr=""/>
          <p:cNvPicPr/>
          <p:nvPr/>
        </p:nvPicPr>
        <p:blipFill>
          <a:blip r:embed="rId1"/>
          <a:stretch/>
        </p:blipFill>
        <p:spPr>
          <a:xfrm>
            <a:off x="6300000" y="1620000"/>
            <a:ext cx="3164040" cy="215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TextShape 37"/>
          <p:cNvSpPr/>
          <p:nvPr/>
        </p:nvSpPr>
        <p:spPr>
          <a:xfrm>
            <a:off x="360000" y="225720"/>
            <a:ext cx="9358200" cy="7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getnameinfo()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3" name="TextShape 38"/>
          <p:cNvSpPr/>
          <p:nvPr/>
        </p:nvSpPr>
        <p:spPr>
          <a:xfrm>
            <a:off x="180000" y="1261440"/>
            <a:ext cx="9359640" cy="377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71666"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Jeżeli chcemy poznać nazwę domenową a znamy tylko IP można użyć funkcji getnameinfo()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int getnameinfo(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const struct sockaddr *sa, //wskaźnik na strukture sockaddr posiadającą adres IP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socklen_t salen, //wielkość struktury sockaddr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char *host, size_t hostlen, //zmienna na którą będzie przepisana nazwa hosta i jej wielkość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char *serv, size_t servlen, ///zmienna na którą będzie przepisana nazwa serwera i jej wielkość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int flags); //flagi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TextShape 16"/>
          <p:cNvSpPr/>
          <p:nvPr/>
        </p:nvSpPr>
        <p:spPr>
          <a:xfrm>
            <a:off x="360000" y="225720"/>
            <a:ext cx="9358200" cy="7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Zadanie 1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5" name="TextShape 17"/>
          <p:cNvSpPr/>
          <p:nvPr/>
        </p:nvSpPr>
        <p:spPr>
          <a:xfrm>
            <a:off x="180000" y="1261440"/>
            <a:ext cx="9359640" cy="377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Napisz program który wypisuje IPv4 na podstawie nazwy domenowej w argumencie programu używając getaddrinfo().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Zmodyfikuj kod tak aby działał jako klient.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Przetestuj kod, spróbuj się połączyć lokalnie lub do kolegi.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Przetestuj kod połącz się na adres 8.8.8.8 port 53 (domyślny TCP)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TextShape 39"/>
          <p:cNvSpPr/>
          <p:nvPr/>
        </p:nvSpPr>
        <p:spPr>
          <a:xfrm>
            <a:off x="360000" y="225720"/>
            <a:ext cx="9358200" cy="7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Zadanie 2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7" name="TextShape 40"/>
          <p:cNvSpPr/>
          <p:nvPr/>
        </p:nvSpPr>
        <p:spPr>
          <a:xfrm>
            <a:off x="180000" y="1261440"/>
            <a:ext cx="9359640" cy="377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Zmodyfikuj kod tak aby używał funkcji getnameinfo() i dodatkowo wypisywał nazwę domenową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Sprawdź jaka jest nazwa domeny 8.8.8.8 używając  programu i połącz się na port 53  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855</TotalTime>
  <Application>LibreOffice/7.6.2.1$Windows_X86_64 LibreOffice_project/56f7684011345957bbf33a7ee678afaf4d2ba333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2017-10-20T23:41:18Z</dcterms:created>
  <dc:creator/>
  <dc:description/>
  <dc:language>en-US</dc:language>
  <cp:lastModifiedBy/>
  <dcterms:modified xsi:type="dcterms:W3CDTF">2024-12-20T11:27:16Z</dcterms:modified>
  <cp:revision>9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