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media/image1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8200" cy="268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8200" cy="121320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8200" cy="40320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60000" y="1260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Buforowanie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4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Bufor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ustomShape 5"/>
          <p:cNvSpPr/>
          <p:nvPr/>
        </p:nvSpPr>
        <p:spPr>
          <a:xfrm>
            <a:off x="720000" y="1845000"/>
            <a:ext cx="8818920" cy="301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Obszar pamięci zarezerwowany do tymczasowego przechowywania danych podlegających transmisji.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Bufor może być używany przy wysyłaniu (nadawczy)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Bufor może być używany przy odbieraniu (odbiorczy)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3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Buforowanie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ustomShape 6"/>
          <p:cNvSpPr/>
          <p:nvPr/>
        </p:nvSpPr>
        <p:spPr>
          <a:xfrm>
            <a:off x="720000" y="1845000"/>
            <a:ext cx="8818920" cy="301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Czynność używania buforów nadawczych i odbiorczych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Dostosowywanie transmisji pomiędzy prędkością nadawania i odbierania danych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Fragmentacja danych do rozmiaru jaki obsługuje protokół transmisji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Możliwość kompensacji opóźnień w sieci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7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Buforowanie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ustomShape 8"/>
          <p:cNvSpPr/>
          <p:nvPr/>
        </p:nvSpPr>
        <p:spPr>
          <a:xfrm>
            <a:off x="720000" y="1845000"/>
            <a:ext cx="8818920" cy="301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1. Bufor w procesie nadawcy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2. Systemowy Bufor nadawczy gniazda sieciowego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Przesył przez sieć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3. Systemowy Bufor odbiorczy gniazda sieciowego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4. Bufor w procesie odbiorcy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9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Ustawianie wielkości buforu systemowego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ustomShape 10"/>
          <p:cNvSpPr/>
          <p:nvPr/>
        </p:nvSpPr>
        <p:spPr>
          <a:xfrm>
            <a:off x="540000" y="1305000"/>
            <a:ext cx="899892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 lnSpcReduction="10000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setsockopt()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Pozwala na zmianę ustawiań gniazda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setsockopt(int sockfd, int level, int optname,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</a:t>
            </a: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const void *optval, socklen_t optlen);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level: SOL_SOCKET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options: SO_RCVBUF, SO_SNDBUF, SO_REUSEADDR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 0 w przypadku sukcesu i -1 w przypadku błędu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Ustawianie wielkości buforu systemowego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ustomShape 12"/>
          <p:cNvSpPr/>
          <p:nvPr/>
        </p:nvSpPr>
        <p:spPr>
          <a:xfrm>
            <a:off x="540000" y="1305000"/>
            <a:ext cx="899892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 lnSpcReduction="10000"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getsockopt()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Pozwala na pobranie ustawiań gniazda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getsockopt(int sockfd, int level, int optname,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</a:t>
            </a: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void *optval, socklen_t optlen);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level: SOL_SOCKET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options: SO_RCVBUF, SO_SNDBUF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2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Zwraca 0 w przypadku sukcesu i -1 w przypadku błędu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3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Ustawianie wielkości buforu systemowego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ustomShape 14"/>
          <p:cNvSpPr/>
          <p:nvPr/>
        </p:nvSpPr>
        <p:spPr>
          <a:xfrm>
            <a:off x="540000" y="1305000"/>
            <a:ext cx="899892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ustomShape 17"/>
          <p:cNvSpPr/>
          <p:nvPr/>
        </p:nvSpPr>
        <p:spPr>
          <a:xfrm>
            <a:off x="360000" y="3600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Ustawanie buforu odbiorczego powinno zostać wykonane przed wykonaniem funkcji connect/listen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*Wartość ustawienia buforu jest podwajana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720000" y="1484280"/>
            <a:ext cx="8104320" cy="157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5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Przepełnianie buforu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stomShape 16"/>
          <p:cNvSpPr/>
          <p:nvPr/>
        </p:nvSpPr>
        <p:spPr>
          <a:xfrm>
            <a:off x="540000" y="1305000"/>
            <a:ext cx="899892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1" name="CustomShape 19"/>
          <p:cNvSpPr/>
          <p:nvPr/>
        </p:nvSpPr>
        <p:spPr>
          <a:xfrm>
            <a:off x="540000" y="1305000"/>
            <a:ext cx="899892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2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2" name="CustomShape 18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Bufory mogą zostać przepełnione w przypadku gdy: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została wysłana „za duża” wiadomość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wiadomości nie były odczytywane z buforów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TCP, który w pętli akceptuje nowe połączenia i je ignoruje (tzn. nieodbiera ani nie wysyła danych, nie zamyka połączeń).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klienta TCP, który wpętli wysyła dane.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Obserwuj stan zapełnienia  buforów przez netstat -tn (Recv-Q, Send-Q).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serwer TCP,  maksymalnie pomniejsz bufor odbiorczy. Następnie dodaj odbieranie wiadomości oraz odsyłanie jej (echo).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klienta TCP który wysyła wiadomość większą niż bufor odbiorczy serwera i następnie odbiera wiadomość i wyświetla jej wielkość 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Cofnij modyfikacje serwera dotyczącą wielkości bufora odbiorczego. (Serwer cały czas ma odbierać wiadomości i je odsyłać)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Maksymalnie zmniejsz wielkość bufora odbiorczego i nadawczego na klient i wyślij wiadomość większą niż ta wielkość na serwer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20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3*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ustomShape 21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Co trzeba zrobić aby otrzymać całą wiadomość 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Zaimplementuj mechanizm który gwarantuje odebranie wiadomości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22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4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ustomShape 23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serwer TCP który po odebraniu połączenia, do jego zamknięcia, wykonuje w pętli: odbiera do 10 bajtów, wypisuje ile bajtów odebrał i co odebrał.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klienta TCP który wysyła cały alfabet po jednej literze.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24"/>
          <p:cNvSpPr/>
          <p:nvPr/>
        </p:nvSpPr>
        <p:spPr>
          <a:xfrm>
            <a:off x="360000" y="225720"/>
            <a:ext cx="9358200" cy="7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5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ustomShape 25"/>
          <p:cNvSpPr/>
          <p:nvPr/>
        </p:nvSpPr>
        <p:spPr>
          <a:xfrm>
            <a:off x="360000" y="1485000"/>
            <a:ext cx="9358200" cy="37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serwer UDP który po odebraniu połączenia, do jego zamknięcia, wykonuje w pętli: odbiera do 10 bajtów, wypisuje ile bajtów odebrał i co odebrał.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klienta UDP który wysyła cały alfabet po jednej literze.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2024-11-18T16:30:08Z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