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media/image9.png" ContentType="image/png"/>
  <Override PartName="/ppt/media/image1.png" ContentType="image/png"/>
  <Override PartName="/ppt/media/image8.png" ContentType="image/png"/>
  <Override PartName="/ppt/media/image2.jpeg" ContentType="image/jpe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x="10080625" cy="56705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6" name="PlaceHolder 2"/>
          <p:cNvSpPr>
            <a:spLocks noGrp="1"/>
          </p:cNvSpPr>
          <p:nvPr>
            <p:ph type="subTitle"/>
          </p:nvPr>
        </p:nvSpPr>
        <p:spPr>
          <a:xfrm>
            <a:off x="504000" y="3042000"/>
            <a:ext cx="9071640" cy="157320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8" name="PlaceHolder 2"/>
          <p:cNvSpPr>
            <a:spLocks noGrp="1"/>
          </p:cNvSpPr>
          <p:nvPr>
            <p:ph type="body"/>
          </p:nvPr>
        </p:nvSpPr>
        <p:spPr>
          <a:xfrm>
            <a:off x="504000" y="3042000"/>
            <a:ext cx="9071640" cy="1573200"/>
          </a:xfrm>
          <a:prstGeom prst="rect">
            <a:avLst/>
          </a:prstGeom>
        </p:spPr>
        <p:txBody>
          <a:bodyPr lIns="0" rIns="0" tIns="0" bIns="0">
            <a:normAutofit/>
          </a:bodyPr>
          <a:p>
            <a:endParaRPr b="0" lang="en-US" sz="24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10" name="PlaceHolder 2"/>
          <p:cNvSpPr>
            <a:spLocks noGrp="1"/>
          </p:cNvSpPr>
          <p:nvPr>
            <p:ph type="body"/>
          </p:nvPr>
        </p:nvSpPr>
        <p:spPr>
          <a:xfrm>
            <a:off x="504000" y="3042000"/>
            <a:ext cx="4426920" cy="1573200"/>
          </a:xfrm>
          <a:prstGeom prst="rect">
            <a:avLst/>
          </a:prstGeom>
        </p:spPr>
        <p:txBody>
          <a:bodyPr lIns="0" rIns="0" tIns="0" bIns="0">
            <a:normAutofit/>
          </a:bodyPr>
          <a:p>
            <a:endParaRPr b="0" lang="en-US" sz="2400" spc="-1" strike="noStrike">
              <a:latin typeface="Arial"/>
            </a:endParaRPr>
          </a:p>
        </p:txBody>
      </p:sp>
      <p:sp>
        <p:nvSpPr>
          <p:cNvPr id="11" name="PlaceHolder 3"/>
          <p:cNvSpPr>
            <a:spLocks noGrp="1"/>
          </p:cNvSpPr>
          <p:nvPr>
            <p:ph type="body"/>
          </p:nvPr>
        </p:nvSpPr>
        <p:spPr>
          <a:xfrm>
            <a:off x="5152680" y="3042000"/>
            <a:ext cx="4426920" cy="1573200"/>
          </a:xfrm>
          <a:prstGeom prst="rect">
            <a:avLst/>
          </a:prstGeom>
        </p:spPr>
        <p:txBody>
          <a:bodyPr lIns="0" rIns="0" tIns="0" bIns="0">
            <a:normAutofit/>
          </a:bodyPr>
          <a:p>
            <a:endParaRPr b="0" lang="en-US" sz="24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0" y="1755720"/>
            <a:ext cx="9071640" cy="439020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15"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16" name="PlaceHolder 3"/>
          <p:cNvSpPr>
            <a:spLocks noGrp="1"/>
          </p:cNvSpPr>
          <p:nvPr>
            <p:ph type="body"/>
          </p:nvPr>
        </p:nvSpPr>
        <p:spPr>
          <a:xfrm>
            <a:off x="5152680" y="3042000"/>
            <a:ext cx="4426920" cy="1573200"/>
          </a:xfrm>
          <a:prstGeom prst="rect">
            <a:avLst/>
          </a:prstGeom>
        </p:spPr>
        <p:txBody>
          <a:bodyPr lIns="0" rIns="0" tIns="0" bIns="0">
            <a:normAutofit/>
          </a:bodyPr>
          <a:p>
            <a:endParaRPr b="0" lang="en-US" sz="2400" spc="-1" strike="noStrike">
              <a:latin typeface="Arial"/>
            </a:endParaRPr>
          </a:p>
        </p:txBody>
      </p:sp>
      <p:sp>
        <p:nvSpPr>
          <p:cNvPr id="17" name="PlaceHolder 4"/>
          <p:cNvSpPr>
            <a:spLocks noGrp="1"/>
          </p:cNvSpPr>
          <p:nvPr>
            <p:ph type="body"/>
          </p:nvPr>
        </p:nvSpPr>
        <p:spPr>
          <a:xfrm>
            <a:off x="50400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19" name="PlaceHolder 2"/>
          <p:cNvSpPr>
            <a:spLocks noGrp="1"/>
          </p:cNvSpPr>
          <p:nvPr>
            <p:ph type="body"/>
          </p:nvPr>
        </p:nvSpPr>
        <p:spPr>
          <a:xfrm>
            <a:off x="504000" y="3042000"/>
            <a:ext cx="4426920" cy="1573200"/>
          </a:xfrm>
          <a:prstGeom prst="rect">
            <a:avLst/>
          </a:prstGeom>
        </p:spPr>
        <p:txBody>
          <a:bodyPr lIns="0" rIns="0" tIns="0" bIns="0">
            <a:normAutofit/>
          </a:bodyPr>
          <a:p>
            <a:endParaRPr b="0" lang="en-US" sz="2400" spc="-1" strike="noStrike">
              <a:latin typeface="Arial"/>
            </a:endParaRPr>
          </a:p>
        </p:txBody>
      </p:sp>
      <p:sp>
        <p:nvSpPr>
          <p:cNvPr id="20"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21" name="PlaceHolder 4"/>
          <p:cNvSpPr>
            <a:spLocks noGrp="1"/>
          </p:cNvSpPr>
          <p:nvPr>
            <p:ph type="body"/>
          </p:nvPr>
        </p:nvSpPr>
        <p:spPr>
          <a:xfrm>
            <a:off x="515268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23"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24"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25" name="PlaceHolder 4"/>
          <p:cNvSpPr>
            <a:spLocks noGrp="1"/>
          </p:cNvSpPr>
          <p:nvPr>
            <p:ph type="body"/>
          </p:nvPr>
        </p:nvSpPr>
        <p:spPr>
          <a:xfrm>
            <a:off x="504000" y="3863880"/>
            <a:ext cx="907164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27" name="PlaceHolder 2"/>
          <p:cNvSpPr>
            <a:spLocks noGrp="1"/>
          </p:cNvSpPr>
          <p:nvPr>
            <p:ph type="body"/>
          </p:nvPr>
        </p:nvSpPr>
        <p:spPr>
          <a:xfrm>
            <a:off x="504000" y="3042000"/>
            <a:ext cx="9071640" cy="750240"/>
          </a:xfrm>
          <a:prstGeom prst="rect">
            <a:avLst/>
          </a:prstGeom>
        </p:spPr>
        <p:txBody>
          <a:bodyPr lIns="0" rIns="0" tIns="0" bIns="0">
            <a:normAutofit/>
          </a:bodyPr>
          <a:p>
            <a:endParaRPr b="0" lang="en-US" sz="2400" spc="-1" strike="noStrike">
              <a:latin typeface="Arial"/>
            </a:endParaRPr>
          </a:p>
        </p:txBody>
      </p:sp>
      <p:sp>
        <p:nvSpPr>
          <p:cNvPr id="28" name="PlaceHolder 3"/>
          <p:cNvSpPr>
            <a:spLocks noGrp="1"/>
          </p:cNvSpPr>
          <p:nvPr>
            <p:ph type="body"/>
          </p:nvPr>
        </p:nvSpPr>
        <p:spPr>
          <a:xfrm>
            <a:off x="504000" y="3863880"/>
            <a:ext cx="907164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30"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31"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32" name="PlaceHolder 4"/>
          <p:cNvSpPr>
            <a:spLocks noGrp="1"/>
          </p:cNvSpPr>
          <p:nvPr>
            <p:ph type="body"/>
          </p:nvPr>
        </p:nvSpPr>
        <p:spPr>
          <a:xfrm>
            <a:off x="504000" y="3863880"/>
            <a:ext cx="4426920" cy="750240"/>
          </a:xfrm>
          <a:prstGeom prst="rect">
            <a:avLst/>
          </a:prstGeom>
        </p:spPr>
        <p:txBody>
          <a:bodyPr lIns="0" rIns="0" tIns="0" bIns="0">
            <a:normAutofit/>
          </a:bodyPr>
          <a:p>
            <a:endParaRPr b="0" lang="en-US" sz="2400" spc="-1" strike="noStrike">
              <a:latin typeface="Arial"/>
            </a:endParaRPr>
          </a:p>
        </p:txBody>
      </p:sp>
      <p:sp>
        <p:nvSpPr>
          <p:cNvPr id="33" name="PlaceHolder 5"/>
          <p:cNvSpPr>
            <a:spLocks noGrp="1"/>
          </p:cNvSpPr>
          <p:nvPr>
            <p:ph type="body"/>
          </p:nvPr>
        </p:nvSpPr>
        <p:spPr>
          <a:xfrm>
            <a:off x="515268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35" name="PlaceHolder 2"/>
          <p:cNvSpPr>
            <a:spLocks noGrp="1"/>
          </p:cNvSpPr>
          <p:nvPr>
            <p:ph type="body"/>
          </p:nvPr>
        </p:nvSpPr>
        <p:spPr>
          <a:xfrm>
            <a:off x="504000" y="3042000"/>
            <a:ext cx="2920680" cy="750240"/>
          </a:xfrm>
          <a:prstGeom prst="rect">
            <a:avLst/>
          </a:prstGeom>
        </p:spPr>
        <p:txBody>
          <a:bodyPr lIns="0" rIns="0" tIns="0" bIns="0">
            <a:normAutofit/>
          </a:bodyPr>
          <a:p>
            <a:endParaRPr b="0" lang="en-US" sz="2400" spc="-1" strike="noStrike">
              <a:latin typeface="Arial"/>
            </a:endParaRPr>
          </a:p>
        </p:txBody>
      </p:sp>
      <p:sp>
        <p:nvSpPr>
          <p:cNvPr id="36" name="PlaceHolder 3"/>
          <p:cNvSpPr>
            <a:spLocks noGrp="1"/>
          </p:cNvSpPr>
          <p:nvPr>
            <p:ph type="body"/>
          </p:nvPr>
        </p:nvSpPr>
        <p:spPr>
          <a:xfrm>
            <a:off x="3571200" y="3042000"/>
            <a:ext cx="2920680" cy="750240"/>
          </a:xfrm>
          <a:prstGeom prst="rect">
            <a:avLst/>
          </a:prstGeom>
        </p:spPr>
        <p:txBody>
          <a:bodyPr lIns="0" rIns="0" tIns="0" bIns="0">
            <a:normAutofit/>
          </a:bodyPr>
          <a:p>
            <a:endParaRPr b="0" lang="en-US" sz="2400" spc="-1" strike="noStrike">
              <a:latin typeface="Arial"/>
            </a:endParaRPr>
          </a:p>
        </p:txBody>
      </p:sp>
      <p:sp>
        <p:nvSpPr>
          <p:cNvPr id="37" name="PlaceHolder 4"/>
          <p:cNvSpPr>
            <a:spLocks noGrp="1"/>
          </p:cNvSpPr>
          <p:nvPr>
            <p:ph type="body"/>
          </p:nvPr>
        </p:nvSpPr>
        <p:spPr>
          <a:xfrm>
            <a:off x="6638040" y="3042000"/>
            <a:ext cx="2920680" cy="750240"/>
          </a:xfrm>
          <a:prstGeom prst="rect">
            <a:avLst/>
          </a:prstGeom>
        </p:spPr>
        <p:txBody>
          <a:bodyPr lIns="0" rIns="0" tIns="0" bIns="0">
            <a:normAutofit/>
          </a:bodyPr>
          <a:p>
            <a:endParaRPr b="0" lang="en-US" sz="2400" spc="-1" strike="noStrike">
              <a:latin typeface="Arial"/>
            </a:endParaRPr>
          </a:p>
        </p:txBody>
      </p:sp>
      <p:sp>
        <p:nvSpPr>
          <p:cNvPr id="38" name="PlaceHolder 5"/>
          <p:cNvSpPr>
            <a:spLocks noGrp="1"/>
          </p:cNvSpPr>
          <p:nvPr>
            <p:ph type="body"/>
          </p:nvPr>
        </p:nvSpPr>
        <p:spPr>
          <a:xfrm>
            <a:off x="504000" y="3863880"/>
            <a:ext cx="2920680" cy="750240"/>
          </a:xfrm>
          <a:prstGeom prst="rect">
            <a:avLst/>
          </a:prstGeom>
        </p:spPr>
        <p:txBody>
          <a:bodyPr lIns="0" rIns="0" tIns="0" bIns="0">
            <a:normAutofit/>
          </a:bodyPr>
          <a:p>
            <a:endParaRPr b="0" lang="en-US" sz="2400" spc="-1" strike="noStrike">
              <a:latin typeface="Arial"/>
            </a:endParaRPr>
          </a:p>
        </p:txBody>
      </p:sp>
      <p:sp>
        <p:nvSpPr>
          <p:cNvPr id="39" name="PlaceHolder 6"/>
          <p:cNvSpPr>
            <a:spLocks noGrp="1"/>
          </p:cNvSpPr>
          <p:nvPr>
            <p:ph type="body"/>
          </p:nvPr>
        </p:nvSpPr>
        <p:spPr>
          <a:xfrm>
            <a:off x="3571200" y="3863880"/>
            <a:ext cx="2920680" cy="750240"/>
          </a:xfrm>
          <a:prstGeom prst="rect">
            <a:avLst/>
          </a:prstGeom>
        </p:spPr>
        <p:txBody>
          <a:bodyPr lIns="0" rIns="0" tIns="0" bIns="0">
            <a:normAutofit/>
          </a:bodyPr>
          <a:p>
            <a:endParaRPr b="0" lang="en-US" sz="2400" spc="-1" strike="noStrike">
              <a:latin typeface="Arial"/>
            </a:endParaRPr>
          </a:p>
        </p:txBody>
      </p:sp>
      <p:sp>
        <p:nvSpPr>
          <p:cNvPr id="40" name="PlaceHolder 7"/>
          <p:cNvSpPr>
            <a:spLocks noGrp="1"/>
          </p:cNvSpPr>
          <p:nvPr>
            <p:ph type="body"/>
          </p:nvPr>
        </p:nvSpPr>
        <p:spPr>
          <a:xfrm>
            <a:off x="6638040" y="3863880"/>
            <a:ext cx="292068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48" name="PlaceHolder 2"/>
          <p:cNvSpPr>
            <a:spLocks noGrp="1"/>
          </p:cNvSpPr>
          <p:nvPr>
            <p:ph type="subTitle"/>
          </p:nvPr>
        </p:nvSpPr>
        <p:spPr>
          <a:xfrm>
            <a:off x="504000" y="3042000"/>
            <a:ext cx="9071640" cy="157320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50" name="PlaceHolder 2"/>
          <p:cNvSpPr>
            <a:spLocks noGrp="1"/>
          </p:cNvSpPr>
          <p:nvPr>
            <p:ph type="body"/>
          </p:nvPr>
        </p:nvSpPr>
        <p:spPr>
          <a:xfrm>
            <a:off x="504000" y="3042000"/>
            <a:ext cx="9071640" cy="1573200"/>
          </a:xfrm>
          <a:prstGeom prst="rect">
            <a:avLst/>
          </a:prstGeom>
        </p:spPr>
        <p:txBody>
          <a:bodyPr lIns="0" rIns="0" tIns="0" bIns="0">
            <a:normAutofit/>
          </a:bodyPr>
          <a:p>
            <a:endParaRPr b="0" lang="en-US" sz="24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52" name="PlaceHolder 2"/>
          <p:cNvSpPr>
            <a:spLocks noGrp="1"/>
          </p:cNvSpPr>
          <p:nvPr>
            <p:ph type="body"/>
          </p:nvPr>
        </p:nvSpPr>
        <p:spPr>
          <a:xfrm>
            <a:off x="504000" y="3042000"/>
            <a:ext cx="4426920" cy="1573200"/>
          </a:xfrm>
          <a:prstGeom prst="rect">
            <a:avLst/>
          </a:prstGeom>
        </p:spPr>
        <p:txBody>
          <a:bodyPr lIns="0" rIns="0" tIns="0" bIns="0">
            <a:normAutofit/>
          </a:bodyPr>
          <a:p>
            <a:endParaRPr b="0" lang="en-US" sz="2400" spc="-1" strike="noStrike">
              <a:latin typeface="Arial"/>
            </a:endParaRPr>
          </a:p>
        </p:txBody>
      </p:sp>
      <p:sp>
        <p:nvSpPr>
          <p:cNvPr id="53" name="PlaceHolder 3"/>
          <p:cNvSpPr>
            <a:spLocks noGrp="1"/>
          </p:cNvSpPr>
          <p:nvPr>
            <p:ph type="body"/>
          </p:nvPr>
        </p:nvSpPr>
        <p:spPr>
          <a:xfrm>
            <a:off x="5152680" y="3042000"/>
            <a:ext cx="4426920" cy="1573200"/>
          </a:xfrm>
          <a:prstGeom prst="rect">
            <a:avLst/>
          </a:prstGeom>
        </p:spPr>
        <p:txBody>
          <a:bodyPr lIns="0" rIns="0" tIns="0" bIns="0">
            <a:normAutofit/>
          </a:bodyPr>
          <a:p>
            <a:endParaRPr b="0" lang="en-US" sz="24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0" y="1755720"/>
            <a:ext cx="9071640" cy="439020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57"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58" name="PlaceHolder 3"/>
          <p:cNvSpPr>
            <a:spLocks noGrp="1"/>
          </p:cNvSpPr>
          <p:nvPr>
            <p:ph type="body"/>
          </p:nvPr>
        </p:nvSpPr>
        <p:spPr>
          <a:xfrm>
            <a:off x="5152680" y="3042000"/>
            <a:ext cx="4426920" cy="1573200"/>
          </a:xfrm>
          <a:prstGeom prst="rect">
            <a:avLst/>
          </a:prstGeom>
        </p:spPr>
        <p:txBody>
          <a:bodyPr lIns="0" rIns="0" tIns="0" bIns="0">
            <a:normAutofit/>
          </a:bodyPr>
          <a:p>
            <a:endParaRPr b="0" lang="en-US" sz="2400" spc="-1" strike="noStrike">
              <a:latin typeface="Arial"/>
            </a:endParaRPr>
          </a:p>
        </p:txBody>
      </p:sp>
      <p:sp>
        <p:nvSpPr>
          <p:cNvPr id="59" name="PlaceHolder 4"/>
          <p:cNvSpPr>
            <a:spLocks noGrp="1"/>
          </p:cNvSpPr>
          <p:nvPr>
            <p:ph type="body"/>
          </p:nvPr>
        </p:nvSpPr>
        <p:spPr>
          <a:xfrm>
            <a:off x="50400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61" name="PlaceHolder 2"/>
          <p:cNvSpPr>
            <a:spLocks noGrp="1"/>
          </p:cNvSpPr>
          <p:nvPr>
            <p:ph type="body"/>
          </p:nvPr>
        </p:nvSpPr>
        <p:spPr>
          <a:xfrm>
            <a:off x="504000" y="3042000"/>
            <a:ext cx="4426920" cy="1573200"/>
          </a:xfrm>
          <a:prstGeom prst="rect">
            <a:avLst/>
          </a:prstGeom>
        </p:spPr>
        <p:txBody>
          <a:bodyPr lIns="0" rIns="0" tIns="0" bIns="0">
            <a:normAutofit/>
          </a:bodyPr>
          <a:p>
            <a:endParaRPr b="0" lang="en-US" sz="2400" spc="-1" strike="noStrike">
              <a:latin typeface="Arial"/>
            </a:endParaRPr>
          </a:p>
        </p:txBody>
      </p:sp>
      <p:sp>
        <p:nvSpPr>
          <p:cNvPr id="62"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63" name="PlaceHolder 4"/>
          <p:cNvSpPr>
            <a:spLocks noGrp="1"/>
          </p:cNvSpPr>
          <p:nvPr>
            <p:ph type="body"/>
          </p:nvPr>
        </p:nvSpPr>
        <p:spPr>
          <a:xfrm>
            <a:off x="515268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65"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66"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67" name="PlaceHolder 4"/>
          <p:cNvSpPr>
            <a:spLocks noGrp="1"/>
          </p:cNvSpPr>
          <p:nvPr>
            <p:ph type="body"/>
          </p:nvPr>
        </p:nvSpPr>
        <p:spPr>
          <a:xfrm>
            <a:off x="504000" y="3863880"/>
            <a:ext cx="907164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69" name="PlaceHolder 2"/>
          <p:cNvSpPr>
            <a:spLocks noGrp="1"/>
          </p:cNvSpPr>
          <p:nvPr>
            <p:ph type="body"/>
          </p:nvPr>
        </p:nvSpPr>
        <p:spPr>
          <a:xfrm>
            <a:off x="504000" y="3042000"/>
            <a:ext cx="9071640" cy="750240"/>
          </a:xfrm>
          <a:prstGeom prst="rect">
            <a:avLst/>
          </a:prstGeom>
        </p:spPr>
        <p:txBody>
          <a:bodyPr lIns="0" rIns="0" tIns="0" bIns="0">
            <a:normAutofit/>
          </a:bodyPr>
          <a:p>
            <a:endParaRPr b="0" lang="en-US" sz="2400" spc="-1" strike="noStrike">
              <a:latin typeface="Arial"/>
            </a:endParaRPr>
          </a:p>
        </p:txBody>
      </p:sp>
      <p:sp>
        <p:nvSpPr>
          <p:cNvPr id="70" name="PlaceHolder 3"/>
          <p:cNvSpPr>
            <a:spLocks noGrp="1"/>
          </p:cNvSpPr>
          <p:nvPr>
            <p:ph type="body"/>
          </p:nvPr>
        </p:nvSpPr>
        <p:spPr>
          <a:xfrm>
            <a:off x="504000" y="3863880"/>
            <a:ext cx="907164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72"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73"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74" name="PlaceHolder 4"/>
          <p:cNvSpPr>
            <a:spLocks noGrp="1"/>
          </p:cNvSpPr>
          <p:nvPr>
            <p:ph type="body"/>
          </p:nvPr>
        </p:nvSpPr>
        <p:spPr>
          <a:xfrm>
            <a:off x="504000" y="3863880"/>
            <a:ext cx="4426920" cy="750240"/>
          </a:xfrm>
          <a:prstGeom prst="rect">
            <a:avLst/>
          </a:prstGeom>
        </p:spPr>
        <p:txBody>
          <a:bodyPr lIns="0" rIns="0" tIns="0" bIns="0">
            <a:normAutofit/>
          </a:bodyPr>
          <a:p>
            <a:endParaRPr b="0" lang="en-US" sz="2400" spc="-1" strike="noStrike">
              <a:latin typeface="Arial"/>
            </a:endParaRPr>
          </a:p>
        </p:txBody>
      </p:sp>
      <p:sp>
        <p:nvSpPr>
          <p:cNvPr id="75" name="PlaceHolder 5"/>
          <p:cNvSpPr>
            <a:spLocks noGrp="1"/>
          </p:cNvSpPr>
          <p:nvPr>
            <p:ph type="body"/>
          </p:nvPr>
        </p:nvSpPr>
        <p:spPr>
          <a:xfrm>
            <a:off x="515268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77" name="PlaceHolder 2"/>
          <p:cNvSpPr>
            <a:spLocks noGrp="1"/>
          </p:cNvSpPr>
          <p:nvPr>
            <p:ph type="body"/>
          </p:nvPr>
        </p:nvSpPr>
        <p:spPr>
          <a:xfrm>
            <a:off x="504000" y="3042000"/>
            <a:ext cx="2920680" cy="750240"/>
          </a:xfrm>
          <a:prstGeom prst="rect">
            <a:avLst/>
          </a:prstGeom>
        </p:spPr>
        <p:txBody>
          <a:bodyPr lIns="0" rIns="0" tIns="0" bIns="0">
            <a:normAutofit/>
          </a:bodyPr>
          <a:p>
            <a:endParaRPr b="0" lang="en-US" sz="2400" spc="-1" strike="noStrike">
              <a:latin typeface="Arial"/>
            </a:endParaRPr>
          </a:p>
        </p:txBody>
      </p:sp>
      <p:sp>
        <p:nvSpPr>
          <p:cNvPr id="78" name="PlaceHolder 3"/>
          <p:cNvSpPr>
            <a:spLocks noGrp="1"/>
          </p:cNvSpPr>
          <p:nvPr>
            <p:ph type="body"/>
          </p:nvPr>
        </p:nvSpPr>
        <p:spPr>
          <a:xfrm>
            <a:off x="3571200" y="3042000"/>
            <a:ext cx="2920680" cy="750240"/>
          </a:xfrm>
          <a:prstGeom prst="rect">
            <a:avLst/>
          </a:prstGeom>
        </p:spPr>
        <p:txBody>
          <a:bodyPr lIns="0" rIns="0" tIns="0" bIns="0">
            <a:normAutofit/>
          </a:bodyPr>
          <a:p>
            <a:endParaRPr b="0" lang="en-US" sz="2400" spc="-1" strike="noStrike">
              <a:latin typeface="Arial"/>
            </a:endParaRPr>
          </a:p>
        </p:txBody>
      </p:sp>
      <p:sp>
        <p:nvSpPr>
          <p:cNvPr id="79" name="PlaceHolder 4"/>
          <p:cNvSpPr>
            <a:spLocks noGrp="1"/>
          </p:cNvSpPr>
          <p:nvPr>
            <p:ph type="body"/>
          </p:nvPr>
        </p:nvSpPr>
        <p:spPr>
          <a:xfrm>
            <a:off x="6638040" y="3042000"/>
            <a:ext cx="2920680" cy="750240"/>
          </a:xfrm>
          <a:prstGeom prst="rect">
            <a:avLst/>
          </a:prstGeom>
        </p:spPr>
        <p:txBody>
          <a:bodyPr lIns="0" rIns="0" tIns="0" bIns="0">
            <a:normAutofit/>
          </a:bodyPr>
          <a:p>
            <a:endParaRPr b="0" lang="en-US" sz="2400" spc="-1" strike="noStrike">
              <a:latin typeface="Arial"/>
            </a:endParaRPr>
          </a:p>
        </p:txBody>
      </p:sp>
      <p:sp>
        <p:nvSpPr>
          <p:cNvPr id="80" name="PlaceHolder 5"/>
          <p:cNvSpPr>
            <a:spLocks noGrp="1"/>
          </p:cNvSpPr>
          <p:nvPr>
            <p:ph type="body"/>
          </p:nvPr>
        </p:nvSpPr>
        <p:spPr>
          <a:xfrm>
            <a:off x="504000" y="3863880"/>
            <a:ext cx="2920680" cy="750240"/>
          </a:xfrm>
          <a:prstGeom prst="rect">
            <a:avLst/>
          </a:prstGeom>
        </p:spPr>
        <p:txBody>
          <a:bodyPr lIns="0" rIns="0" tIns="0" bIns="0">
            <a:normAutofit/>
          </a:bodyPr>
          <a:p>
            <a:endParaRPr b="0" lang="en-US" sz="2400" spc="-1" strike="noStrike">
              <a:latin typeface="Arial"/>
            </a:endParaRPr>
          </a:p>
        </p:txBody>
      </p:sp>
      <p:sp>
        <p:nvSpPr>
          <p:cNvPr id="81" name="PlaceHolder 6"/>
          <p:cNvSpPr>
            <a:spLocks noGrp="1"/>
          </p:cNvSpPr>
          <p:nvPr>
            <p:ph type="body"/>
          </p:nvPr>
        </p:nvSpPr>
        <p:spPr>
          <a:xfrm>
            <a:off x="3571200" y="3863880"/>
            <a:ext cx="2920680" cy="750240"/>
          </a:xfrm>
          <a:prstGeom prst="rect">
            <a:avLst/>
          </a:prstGeom>
        </p:spPr>
        <p:txBody>
          <a:bodyPr lIns="0" rIns="0" tIns="0" bIns="0">
            <a:normAutofit/>
          </a:bodyPr>
          <a:p>
            <a:endParaRPr b="0" lang="en-US" sz="2400" spc="-1" strike="noStrike">
              <a:latin typeface="Arial"/>
            </a:endParaRPr>
          </a:p>
        </p:txBody>
      </p:sp>
      <p:sp>
        <p:nvSpPr>
          <p:cNvPr id="82" name="PlaceHolder 7"/>
          <p:cNvSpPr>
            <a:spLocks noGrp="1"/>
          </p:cNvSpPr>
          <p:nvPr>
            <p:ph type="body"/>
          </p:nvPr>
        </p:nvSpPr>
        <p:spPr>
          <a:xfrm>
            <a:off x="6638040" y="3863880"/>
            <a:ext cx="292068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90" name="PlaceHolder 2"/>
          <p:cNvSpPr>
            <a:spLocks noGrp="1"/>
          </p:cNvSpPr>
          <p:nvPr>
            <p:ph type="subTitle"/>
          </p:nvPr>
        </p:nvSpPr>
        <p:spPr>
          <a:xfrm>
            <a:off x="504000" y="3042000"/>
            <a:ext cx="9071640" cy="157320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92" name="PlaceHolder 2"/>
          <p:cNvSpPr>
            <a:spLocks noGrp="1"/>
          </p:cNvSpPr>
          <p:nvPr>
            <p:ph type="body"/>
          </p:nvPr>
        </p:nvSpPr>
        <p:spPr>
          <a:xfrm>
            <a:off x="504000" y="3042000"/>
            <a:ext cx="9071640" cy="1573200"/>
          </a:xfrm>
          <a:prstGeom prst="rect">
            <a:avLst/>
          </a:prstGeom>
        </p:spPr>
        <p:txBody>
          <a:bodyPr lIns="0" rIns="0" tIns="0" bIns="0">
            <a:normAutofit/>
          </a:bodyPr>
          <a:p>
            <a:endParaRPr b="0" lang="en-US" sz="24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94" name="PlaceHolder 2"/>
          <p:cNvSpPr>
            <a:spLocks noGrp="1"/>
          </p:cNvSpPr>
          <p:nvPr>
            <p:ph type="body"/>
          </p:nvPr>
        </p:nvSpPr>
        <p:spPr>
          <a:xfrm>
            <a:off x="504000" y="3042000"/>
            <a:ext cx="4426920" cy="1573200"/>
          </a:xfrm>
          <a:prstGeom prst="rect">
            <a:avLst/>
          </a:prstGeom>
        </p:spPr>
        <p:txBody>
          <a:bodyPr lIns="0" rIns="0" tIns="0" bIns="0">
            <a:normAutofit/>
          </a:bodyPr>
          <a:p>
            <a:endParaRPr b="0" lang="en-US" sz="2400" spc="-1" strike="noStrike">
              <a:latin typeface="Arial"/>
            </a:endParaRPr>
          </a:p>
        </p:txBody>
      </p:sp>
      <p:sp>
        <p:nvSpPr>
          <p:cNvPr id="95" name="PlaceHolder 3"/>
          <p:cNvSpPr>
            <a:spLocks noGrp="1"/>
          </p:cNvSpPr>
          <p:nvPr>
            <p:ph type="body"/>
          </p:nvPr>
        </p:nvSpPr>
        <p:spPr>
          <a:xfrm>
            <a:off x="5152680" y="3042000"/>
            <a:ext cx="4426920" cy="1573200"/>
          </a:xfrm>
          <a:prstGeom prst="rect">
            <a:avLst/>
          </a:prstGeom>
        </p:spPr>
        <p:txBody>
          <a:bodyPr lIns="0" rIns="0" tIns="0" bIns="0">
            <a:normAutofit/>
          </a:bodyPr>
          <a:p>
            <a:endParaRPr b="0" lang="en-US" sz="24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0" y="1755720"/>
            <a:ext cx="9071640" cy="439020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99"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100" name="PlaceHolder 3"/>
          <p:cNvSpPr>
            <a:spLocks noGrp="1"/>
          </p:cNvSpPr>
          <p:nvPr>
            <p:ph type="body"/>
          </p:nvPr>
        </p:nvSpPr>
        <p:spPr>
          <a:xfrm>
            <a:off x="5152680" y="3042000"/>
            <a:ext cx="4426920" cy="1573200"/>
          </a:xfrm>
          <a:prstGeom prst="rect">
            <a:avLst/>
          </a:prstGeom>
        </p:spPr>
        <p:txBody>
          <a:bodyPr lIns="0" rIns="0" tIns="0" bIns="0">
            <a:normAutofit/>
          </a:bodyPr>
          <a:p>
            <a:endParaRPr b="0" lang="en-US" sz="2400" spc="-1" strike="noStrike">
              <a:latin typeface="Arial"/>
            </a:endParaRPr>
          </a:p>
        </p:txBody>
      </p:sp>
      <p:sp>
        <p:nvSpPr>
          <p:cNvPr id="101" name="PlaceHolder 4"/>
          <p:cNvSpPr>
            <a:spLocks noGrp="1"/>
          </p:cNvSpPr>
          <p:nvPr>
            <p:ph type="body"/>
          </p:nvPr>
        </p:nvSpPr>
        <p:spPr>
          <a:xfrm>
            <a:off x="50400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103" name="PlaceHolder 2"/>
          <p:cNvSpPr>
            <a:spLocks noGrp="1"/>
          </p:cNvSpPr>
          <p:nvPr>
            <p:ph type="body"/>
          </p:nvPr>
        </p:nvSpPr>
        <p:spPr>
          <a:xfrm>
            <a:off x="504000" y="3042000"/>
            <a:ext cx="4426920" cy="1573200"/>
          </a:xfrm>
          <a:prstGeom prst="rect">
            <a:avLst/>
          </a:prstGeom>
        </p:spPr>
        <p:txBody>
          <a:bodyPr lIns="0" rIns="0" tIns="0" bIns="0">
            <a:normAutofit/>
          </a:bodyPr>
          <a:p>
            <a:endParaRPr b="0" lang="en-US" sz="2400" spc="-1" strike="noStrike">
              <a:latin typeface="Arial"/>
            </a:endParaRPr>
          </a:p>
        </p:txBody>
      </p:sp>
      <p:sp>
        <p:nvSpPr>
          <p:cNvPr id="104"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105" name="PlaceHolder 4"/>
          <p:cNvSpPr>
            <a:spLocks noGrp="1"/>
          </p:cNvSpPr>
          <p:nvPr>
            <p:ph type="body"/>
          </p:nvPr>
        </p:nvSpPr>
        <p:spPr>
          <a:xfrm>
            <a:off x="515268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107"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108"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109" name="PlaceHolder 4"/>
          <p:cNvSpPr>
            <a:spLocks noGrp="1"/>
          </p:cNvSpPr>
          <p:nvPr>
            <p:ph type="body"/>
          </p:nvPr>
        </p:nvSpPr>
        <p:spPr>
          <a:xfrm>
            <a:off x="504000" y="3863880"/>
            <a:ext cx="907164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111" name="PlaceHolder 2"/>
          <p:cNvSpPr>
            <a:spLocks noGrp="1"/>
          </p:cNvSpPr>
          <p:nvPr>
            <p:ph type="body"/>
          </p:nvPr>
        </p:nvSpPr>
        <p:spPr>
          <a:xfrm>
            <a:off x="504000" y="3042000"/>
            <a:ext cx="9071640" cy="750240"/>
          </a:xfrm>
          <a:prstGeom prst="rect">
            <a:avLst/>
          </a:prstGeom>
        </p:spPr>
        <p:txBody>
          <a:bodyPr lIns="0" rIns="0" tIns="0" bIns="0">
            <a:normAutofit/>
          </a:bodyPr>
          <a:p>
            <a:endParaRPr b="0" lang="en-US" sz="2400" spc="-1" strike="noStrike">
              <a:latin typeface="Arial"/>
            </a:endParaRPr>
          </a:p>
        </p:txBody>
      </p:sp>
      <p:sp>
        <p:nvSpPr>
          <p:cNvPr id="112" name="PlaceHolder 3"/>
          <p:cNvSpPr>
            <a:spLocks noGrp="1"/>
          </p:cNvSpPr>
          <p:nvPr>
            <p:ph type="body"/>
          </p:nvPr>
        </p:nvSpPr>
        <p:spPr>
          <a:xfrm>
            <a:off x="504000" y="3863880"/>
            <a:ext cx="907164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114" name="PlaceHolder 2"/>
          <p:cNvSpPr>
            <a:spLocks noGrp="1"/>
          </p:cNvSpPr>
          <p:nvPr>
            <p:ph type="body"/>
          </p:nvPr>
        </p:nvSpPr>
        <p:spPr>
          <a:xfrm>
            <a:off x="504000" y="3042000"/>
            <a:ext cx="4426920" cy="750240"/>
          </a:xfrm>
          <a:prstGeom prst="rect">
            <a:avLst/>
          </a:prstGeom>
        </p:spPr>
        <p:txBody>
          <a:bodyPr lIns="0" rIns="0" tIns="0" bIns="0">
            <a:normAutofit/>
          </a:bodyPr>
          <a:p>
            <a:endParaRPr b="0" lang="en-US" sz="2400" spc="-1" strike="noStrike">
              <a:latin typeface="Arial"/>
            </a:endParaRPr>
          </a:p>
        </p:txBody>
      </p:sp>
      <p:sp>
        <p:nvSpPr>
          <p:cNvPr id="115" name="PlaceHolder 3"/>
          <p:cNvSpPr>
            <a:spLocks noGrp="1"/>
          </p:cNvSpPr>
          <p:nvPr>
            <p:ph type="body"/>
          </p:nvPr>
        </p:nvSpPr>
        <p:spPr>
          <a:xfrm>
            <a:off x="5152680" y="3042000"/>
            <a:ext cx="4426920" cy="750240"/>
          </a:xfrm>
          <a:prstGeom prst="rect">
            <a:avLst/>
          </a:prstGeom>
        </p:spPr>
        <p:txBody>
          <a:bodyPr lIns="0" rIns="0" tIns="0" bIns="0">
            <a:normAutofit/>
          </a:bodyPr>
          <a:p>
            <a:endParaRPr b="0" lang="en-US" sz="2400" spc="-1" strike="noStrike">
              <a:latin typeface="Arial"/>
            </a:endParaRPr>
          </a:p>
        </p:txBody>
      </p:sp>
      <p:sp>
        <p:nvSpPr>
          <p:cNvPr id="116" name="PlaceHolder 4"/>
          <p:cNvSpPr>
            <a:spLocks noGrp="1"/>
          </p:cNvSpPr>
          <p:nvPr>
            <p:ph type="body"/>
          </p:nvPr>
        </p:nvSpPr>
        <p:spPr>
          <a:xfrm>
            <a:off x="504000" y="3863880"/>
            <a:ext cx="4426920" cy="750240"/>
          </a:xfrm>
          <a:prstGeom prst="rect">
            <a:avLst/>
          </a:prstGeom>
        </p:spPr>
        <p:txBody>
          <a:bodyPr lIns="0" rIns="0" tIns="0" bIns="0">
            <a:normAutofit/>
          </a:bodyPr>
          <a:p>
            <a:endParaRPr b="0" lang="en-US" sz="2400" spc="-1" strike="noStrike">
              <a:latin typeface="Arial"/>
            </a:endParaRPr>
          </a:p>
        </p:txBody>
      </p:sp>
      <p:sp>
        <p:nvSpPr>
          <p:cNvPr id="117" name="PlaceHolder 5"/>
          <p:cNvSpPr>
            <a:spLocks noGrp="1"/>
          </p:cNvSpPr>
          <p:nvPr>
            <p:ph type="body"/>
          </p:nvPr>
        </p:nvSpPr>
        <p:spPr>
          <a:xfrm>
            <a:off x="5152680" y="3863880"/>
            <a:ext cx="4426920" cy="750240"/>
          </a:xfrm>
          <a:prstGeom prst="rect">
            <a:avLst/>
          </a:prstGeom>
        </p:spPr>
        <p:txBody>
          <a:bodyPr lIns="0" rIns="0" tIns="0" bIns="0">
            <a:normAutofit/>
          </a:bodyPr>
          <a:p>
            <a:endParaRPr b="0" lang="en-US" sz="24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0" y="1755720"/>
            <a:ext cx="9071640" cy="946800"/>
          </a:xfrm>
          <a:prstGeom prst="rect">
            <a:avLst/>
          </a:prstGeom>
        </p:spPr>
        <p:txBody>
          <a:bodyPr lIns="0" rIns="0" tIns="0" bIns="0" anchor="ctr"/>
          <a:p>
            <a:pPr algn="ctr"/>
            <a:endParaRPr b="0" lang="en-US" sz="3110" spc="-1" strike="noStrike">
              <a:solidFill>
                <a:srgbClr val="006699"/>
              </a:solidFill>
              <a:latin typeface="Arial"/>
            </a:endParaRPr>
          </a:p>
        </p:txBody>
      </p:sp>
      <p:sp>
        <p:nvSpPr>
          <p:cNvPr id="119" name="PlaceHolder 2"/>
          <p:cNvSpPr>
            <a:spLocks noGrp="1"/>
          </p:cNvSpPr>
          <p:nvPr>
            <p:ph type="body"/>
          </p:nvPr>
        </p:nvSpPr>
        <p:spPr>
          <a:xfrm>
            <a:off x="504000" y="3042000"/>
            <a:ext cx="2920680" cy="750240"/>
          </a:xfrm>
          <a:prstGeom prst="rect">
            <a:avLst/>
          </a:prstGeom>
        </p:spPr>
        <p:txBody>
          <a:bodyPr lIns="0" rIns="0" tIns="0" bIns="0">
            <a:normAutofit/>
          </a:bodyPr>
          <a:p>
            <a:endParaRPr b="0" lang="en-US" sz="2400" spc="-1" strike="noStrike">
              <a:latin typeface="Arial"/>
            </a:endParaRPr>
          </a:p>
        </p:txBody>
      </p:sp>
      <p:sp>
        <p:nvSpPr>
          <p:cNvPr id="120" name="PlaceHolder 3"/>
          <p:cNvSpPr>
            <a:spLocks noGrp="1"/>
          </p:cNvSpPr>
          <p:nvPr>
            <p:ph type="body"/>
          </p:nvPr>
        </p:nvSpPr>
        <p:spPr>
          <a:xfrm>
            <a:off x="3571200" y="3042000"/>
            <a:ext cx="2920680" cy="750240"/>
          </a:xfrm>
          <a:prstGeom prst="rect">
            <a:avLst/>
          </a:prstGeom>
        </p:spPr>
        <p:txBody>
          <a:bodyPr lIns="0" rIns="0" tIns="0" bIns="0">
            <a:normAutofit/>
          </a:bodyPr>
          <a:p>
            <a:endParaRPr b="0" lang="en-US" sz="2400" spc="-1" strike="noStrike">
              <a:latin typeface="Arial"/>
            </a:endParaRPr>
          </a:p>
        </p:txBody>
      </p:sp>
      <p:sp>
        <p:nvSpPr>
          <p:cNvPr id="121" name="PlaceHolder 4"/>
          <p:cNvSpPr>
            <a:spLocks noGrp="1"/>
          </p:cNvSpPr>
          <p:nvPr>
            <p:ph type="body"/>
          </p:nvPr>
        </p:nvSpPr>
        <p:spPr>
          <a:xfrm>
            <a:off x="6638040" y="3042000"/>
            <a:ext cx="2920680" cy="750240"/>
          </a:xfrm>
          <a:prstGeom prst="rect">
            <a:avLst/>
          </a:prstGeom>
        </p:spPr>
        <p:txBody>
          <a:bodyPr lIns="0" rIns="0" tIns="0" bIns="0">
            <a:normAutofit/>
          </a:bodyPr>
          <a:p>
            <a:endParaRPr b="0" lang="en-US" sz="2400" spc="-1" strike="noStrike">
              <a:latin typeface="Arial"/>
            </a:endParaRPr>
          </a:p>
        </p:txBody>
      </p:sp>
      <p:sp>
        <p:nvSpPr>
          <p:cNvPr id="122" name="PlaceHolder 5"/>
          <p:cNvSpPr>
            <a:spLocks noGrp="1"/>
          </p:cNvSpPr>
          <p:nvPr>
            <p:ph type="body"/>
          </p:nvPr>
        </p:nvSpPr>
        <p:spPr>
          <a:xfrm>
            <a:off x="504000" y="3863880"/>
            <a:ext cx="2920680" cy="750240"/>
          </a:xfrm>
          <a:prstGeom prst="rect">
            <a:avLst/>
          </a:prstGeom>
        </p:spPr>
        <p:txBody>
          <a:bodyPr lIns="0" rIns="0" tIns="0" bIns="0">
            <a:normAutofit/>
          </a:bodyPr>
          <a:p>
            <a:endParaRPr b="0" lang="en-US" sz="2400" spc="-1" strike="noStrike">
              <a:latin typeface="Arial"/>
            </a:endParaRPr>
          </a:p>
        </p:txBody>
      </p:sp>
      <p:sp>
        <p:nvSpPr>
          <p:cNvPr id="123" name="PlaceHolder 6"/>
          <p:cNvSpPr>
            <a:spLocks noGrp="1"/>
          </p:cNvSpPr>
          <p:nvPr>
            <p:ph type="body"/>
          </p:nvPr>
        </p:nvSpPr>
        <p:spPr>
          <a:xfrm>
            <a:off x="3571200" y="3863880"/>
            <a:ext cx="2920680" cy="750240"/>
          </a:xfrm>
          <a:prstGeom prst="rect">
            <a:avLst/>
          </a:prstGeom>
        </p:spPr>
        <p:txBody>
          <a:bodyPr lIns="0" rIns="0" tIns="0" bIns="0">
            <a:normAutofit/>
          </a:bodyPr>
          <a:p>
            <a:endParaRPr b="0" lang="en-US" sz="2400" spc="-1" strike="noStrike">
              <a:latin typeface="Arial"/>
            </a:endParaRPr>
          </a:p>
        </p:txBody>
      </p:sp>
      <p:sp>
        <p:nvSpPr>
          <p:cNvPr id="124" name="PlaceHolder 7"/>
          <p:cNvSpPr>
            <a:spLocks noGrp="1"/>
          </p:cNvSpPr>
          <p:nvPr>
            <p:ph type="body"/>
          </p:nvPr>
        </p:nvSpPr>
        <p:spPr>
          <a:xfrm>
            <a:off x="6638040" y="3863880"/>
            <a:ext cx="2920680" cy="750240"/>
          </a:xfrm>
          <a:prstGeom prst="rect">
            <a:avLst/>
          </a:prstGeom>
        </p:spPr>
        <p:txBody>
          <a:bodyPr lIns="0" rIns="0" tIns="0" bIns="0">
            <a:normAutofit/>
          </a:bodyPr>
          <a:p>
            <a:endParaRPr b="0" lang="en-US" sz="24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2.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44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1" name="PlaceHolder 2"/>
          <p:cNvSpPr>
            <a:spLocks noGrp="1"/>
          </p:cNvSpPr>
          <p:nvPr>
            <p:ph type="body"/>
          </p:nvPr>
        </p:nvSpPr>
        <p:spPr>
          <a:xfrm>
            <a:off x="504000" y="1326600"/>
            <a:ext cx="9071640" cy="328824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
        <p:nvSpPr>
          <p:cNvPr id="2" name="PlaceHolder 3"/>
          <p:cNvSpPr>
            <a:spLocks noGrp="1"/>
          </p:cNvSpPr>
          <p:nvPr>
            <p:ph type="dt"/>
          </p:nvPr>
        </p:nvSpPr>
        <p:spPr>
          <a:xfrm>
            <a:off x="504000" y="5165280"/>
            <a:ext cx="2348280" cy="390600"/>
          </a:xfrm>
          <a:prstGeom prst="rect">
            <a:avLst/>
          </a:prstGeom>
        </p:spPr>
        <p:txBody>
          <a:bodyPr lIns="0" rIns="0" tIns="0" bIns="0"/>
          <a:p>
            <a:r>
              <a:rPr b="0" lang="en-US" sz="1400" spc="-1" strike="noStrike">
                <a:latin typeface="Times New Roman"/>
              </a:rPr>
              <a:t>&lt;date/time&gt;</a:t>
            </a:r>
            <a:endParaRPr b="0" lang="en-US" sz="1400" spc="-1" strike="noStrike">
              <a:latin typeface="Times New Roman"/>
            </a:endParaRPr>
          </a:p>
        </p:txBody>
      </p:sp>
      <p:sp>
        <p:nvSpPr>
          <p:cNvPr id="3" name="PlaceHolder 4"/>
          <p:cNvSpPr>
            <a:spLocks noGrp="1"/>
          </p:cNvSpPr>
          <p:nvPr>
            <p:ph type="ftr"/>
          </p:nvPr>
        </p:nvSpPr>
        <p:spPr>
          <a:xfrm>
            <a:off x="3447360" y="5165280"/>
            <a:ext cx="3195000" cy="390600"/>
          </a:xfrm>
          <a:prstGeom prst="rect">
            <a:avLst/>
          </a:prstGeom>
        </p:spPr>
        <p:txBody>
          <a:bodyPr lIns="0" rIns="0" tIns="0" bIns="0"/>
          <a:p>
            <a:pPr algn="ctr"/>
            <a:r>
              <a:rPr b="0" lang="en-US" sz="1400" spc="-1" strike="noStrike">
                <a:latin typeface="Times New Roman"/>
              </a:rPr>
              <a:t>&lt;footer&gt;</a:t>
            </a:r>
            <a:endParaRPr b="0" lang="en-US" sz="1400" spc="-1" strike="noStrike">
              <a:latin typeface="Times New Roman"/>
            </a:endParaRPr>
          </a:p>
        </p:txBody>
      </p:sp>
      <p:sp>
        <p:nvSpPr>
          <p:cNvPr id="4" name="PlaceHolder 5"/>
          <p:cNvSpPr>
            <a:spLocks noGrp="1"/>
          </p:cNvSpPr>
          <p:nvPr>
            <p:ph type="sldNum"/>
          </p:nvPr>
        </p:nvSpPr>
        <p:spPr>
          <a:xfrm>
            <a:off x="7227360" y="5165280"/>
            <a:ext cx="2348280" cy="390600"/>
          </a:xfrm>
          <a:prstGeom prst="rect">
            <a:avLst/>
          </a:prstGeom>
        </p:spPr>
        <p:txBody>
          <a:bodyPr lIns="0" rIns="0" tIns="0" bIns="0"/>
          <a:p>
            <a:pPr algn="r"/>
            <a:fld id="{B7391881-FD1E-4648-AA4E-4549113030E2}"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 name="" descr=""/>
          <p:cNvPicPr/>
          <p:nvPr/>
        </p:nvPicPr>
        <p:blipFill>
          <a:blip r:embed="rId2"/>
          <a:stretch/>
        </p:blipFill>
        <p:spPr>
          <a:xfrm>
            <a:off x="0" y="0"/>
            <a:ext cx="10080000" cy="5670000"/>
          </a:xfrm>
          <a:prstGeom prst="rect">
            <a:avLst/>
          </a:prstGeom>
          <a:ln>
            <a:noFill/>
          </a:ln>
        </p:spPr>
      </p:pic>
      <p:sp>
        <p:nvSpPr>
          <p:cNvPr id="42" name="PlaceHolder 1"/>
          <p:cNvSpPr>
            <a:spLocks noGrp="1"/>
          </p:cNvSpPr>
          <p:nvPr>
            <p:ph type="title"/>
          </p:nvPr>
        </p:nvSpPr>
        <p:spPr>
          <a:xfrm>
            <a:off x="2376000" y="216000"/>
            <a:ext cx="5328000" cy="720000"/>
          </a:xfrm>
          <a:prstGeom prst="rect">
            <a:avLst/>
          </a:prstGeom>
        </p:spPr>
        <p:txBody>
          <a:bodyPr lIns="0" rIns="0" tIns="0" bIns="0" anchor="ctr">
            <a:normAutofit/>
          </a:bodyPr>
          <a:p>
            <a:pPr algn="ctr"/>
            <a:r>
              <a:rPr b="0" lang="en-US" sz="3110" spc="-1" strike="noStrike">
                <a:solidFill>
                  <a:srgbClr val="ffffff"/>
                </a:solidFill>
                <a:latin typeface="Arial"/>
              </a:rPr>
              <a:t>Click to edit the title text format</a:t>
            </a:r>
            <a:endParaRPr b="0" lang="en-US" sz="3110" spc="-1" strike="noStrike">
              <a:solidFill>
                <a:srgbClr val="ffffff"/>
              </a:solidFill>
              <a:latin typeface="Arial"/>
            </a:endParaRPr>
          </a:p>
        </p:txBody>
      </p:sp>
      <p:sp>
        <p:nvSpPr>
          <p:cNvPr id="43" name="PlaceHolder 2"/>
          <p:cNvSpPr>
            <a:spLocks noGrp="1"/>
          </p:cNvSpPr>
          <p:nvPr>
            <p:ph type="body"/>
          </p:nvPr>
        </p:nvSpPr>
        <p:spPr>
          <a:xfrm>
            <a:off x="504000" y="1368000"/>
            <a:ext cx="9072000" cy="3797280"/>
          </a:xfrm>
          <a:prstGeom prst="rect">
            <a:avLst/>
          </a:prstGeom>
        </p:spPr>
        <p:txBody>
          <a:bodyPr lIns="0" rIns="0" tIns="0" bIns="0">
            <a:normAutofit/>
          </a:bodyPr>
          <a:p>
            <a:pPr marL="432000" indent="-324000">
              <a:spcAft>
                <a:spcPts val="1060"/>
              </a:spcAft>
              <a:buClr>
                <a:srgbClr val="ffffff"/>
              </a:buClr>
              <a:buSzPct val="45000"/>
              <a:buFont typeface="Wingdings" charset="2"/>
              <a:buChar char=""/>
            </a:pPr>
            <a:r>
              <a:rPr b="0" lang="en-US" sz="2400" spc="-1" strike="noStrike">
                <a:solidFill>
                  <a:srgbClr val="ffffff"/>
                </a:solidFill>
                <a:latin typeface="Arial"/>
              </a:rPr>
              <a:t>Click to edit the outline text format</a:t>
            </a:r>
            <a:endParaRPr b="0" lang="en-US" sz="2400" spc="-1" strike="noStrike">
              <a:solidFill>
                <a:srgbClr val="ffffff"/>
              </a:solidFill>
              <a:latin typeface="Arial"/>
            </a:endParaRPr>
          </a:p>
          <a:p>
            <a:pPr lvl="1" marL="864000" indent="-324000">
              <a:spcAft>
                <a:spcPts val="848"/>
              </a:spcAft>
              <a:buClr>
                <a:srgbClr val="ffffff"/>
              </a:buClr>
              <a:buSzPct val="75000"/>
              <a:buFont typeface="Symbol" charset="2"/>
              <a:buChar char=""/>
            </a:pPr>
            <a:r>
              <a:rPr b="0" lang="en-US" sz="2100" spc="-1" strike="noStrike">
                <a:solidFill>
                  <a:srgbClr val="ffffff"/>
                </a:solidFill>
                <a:latin typeface="Arial"/>
              </a:rPr>
              <a:t>Second Outline Level</a:t>
            </a:r>
            <a:endParaRPr b="0" lang="en-US" sz="2100" spc="-1" strike="noStrike">
              <a:solidFill>
                <a:srgbClr val="ffffff"/>
              </a:solidFill>
              <a:latin typeface="Arial"/>
            </a:endParaRPr>
          </a:p>
          <a:p>
            <a:pPr lvl="2" marL="1296000" indent="-288000">
              <a:spcAft>
                <a:spcPts val="635"/>
              </a:spcAft>
              <a:buClr>
                <a:srgbClr val="ffffff"/>
              </a:buClr>
              <a:buSzPct val="45000"/>
              <a:buFont typeface="Wingdings" charset="2"/>
              <a:buChar char=""/>
            </a:pPr>
            <a:r>
              <a:rPr b="0" lang="en-US" sz="1800" spc="-1" strike="noStrike">
                <a:solidFill>
                  <a:srgbClr val="ffffff"/>
                </a:solidFill>
                <a:latin typeface="Arial"/>
              </a:rPr>
              <a:t>Third Outline Level</a:t>
            </a:r>
            <a:endParaRPr b="0" lang="en-US" sz="1800" spc="-1" strike="noStrike">
              <a:solidFill>
                <a:srgbClr val="ffffff"/>
              </a:solidFill>
              <a:latin typeface="Arial"/>
            </a:endParaRPr>
          </a:p>
          <a:p>
            <a:pPr lvl="3" marL="1728000" indent="-216000">
              <a:spcAft>
                <a:spcPts val="422"/>
              </a:spcAft>
              <a:buClr>
                <a:srgbClr val="ffffff"/>
              </a:buClr>
              <a:buSzPct val="75000"/>
              <a:buFont typeface="Symbol" charset="2"/>
              <a:buChar char=""/>
            </a:pPr>
            <a:r>
              <a:rPr b="0" lang="en-US" sz="1500" spc="-1" strike="noStrike">
                <a:solidFill>
                  <a:srgbClr val="ffffff"/>
                </a:solidFill>
                <a:latin typeface="Arial"/>
              </a:rPr>
              <a:t>Fourth Outline Level</a:t>
            </a:r>
            <a:endParaRPr b="0" lang="en-US" sz="1500" spc="-1" strike="noStrike">
              <a:solidFill>
                <a:srgbClr val="ffffff"/>
              </a:solidFill>
              <a:latin typeface="Arial"/>
            </a:endParaRPr>
          </a:p>
          <a:p>
            <a:pPr lvl="4" marL="2160000" indent="-216000">
              <a:spcAft>
                <a:spcPts val="210"/>
              </a:spcAft>
              <a:buClr>
                <a:srgbClr val="ffffff"/>
              </a:buClr>
              <a:buSzPct val="45000"/>
              <a:buFont typeface="Wingdings" charset="2"/>
              <a:buChar char=""/>
            </a:pPr>
            <a:r>
              <a:rPr b="0" lang="en-US" sz="1500" spc="-1" strike="noStrike">
                <a:solidFill>
                  <a:srgbClr val="ffffff"/>
                </a:solidFill>
                <a:latin typeface="Arial"/>
              </a:rPr>
              <a:t>Fifth Outline Level</a:t>
            </a:r>
            <a:endParaRPr b="0" lang="en-US" sz="1500" spc="-1" strike="noStrike">
              <a:solidFill>
                <a:srgbClr val="ffffff"/>
              </a:solidFill>
              <a:latin typeface="Arial"/>
            </a:endParaRPr>
          </a:p>
          <a:p>
            <a:pPr lvl="5" marL="2592000" indent="-216000">
              <a:spcAft>
                <a:spcPts val="210"/>
              </a:spcAft>
              <a:buClr>
                <a:srgbClr val="ffffff"/>
              </a:buClr>
              <a:buSzPct val="45000"/>
              <a:buFont typeface="Wingdings" charset="2"/>
              <a:buChar char=""/>
            </a:pPr>
            <a:r>
              <a:rPr b="0" lang="en-US" sz="1500" spc="-1" strike="noStrike">
                <a:solidFill>
                  <a:srgbClr val="ffffff"/>
                </a:solidFill>
                <a:latin typeface="Arial"/>
              </a:rPr>
              <a:t>Sixth Outline Level</a:t>
            </a:r>
            <a:endParaRPr b="0" lang="en-US" sz="1500" spc="-1" strike="noStrike">
              <a:solidFill>
                <a:srgbClr val="ffffff"/>
              </a:solidFill>
              <a:latin typeface="Arial"/>
            </a:endParaRPr>
          </a:p>
          <a:p>
            <a:pPr lvl="6" marL="3024000" indent="-216000">
              <a:spcAft>
                <a:spcPts val="210"/>
              </a:spcAft>
              <a:buClr>
                <a:srgbClr val="ffffff"/>
              </a:buClr>
              <a:buSzPct val="45000"/>
              <a:buFont typeface="Wingdings" charset="2"/>
              <a:buChar char=""/>
            </a:pPr>
            <a:r>
              <a:rPr b="0" lang="en-US" sz="1500" spc="-1" strike="noStrike">
                <a:solidFill>
                  <a:srgbClr val="ffffff"/>
                </a:solidFill>
                <a:latin typeface="Arial"/>
              </a:rPr>
              <a:t>Seventh Outline Level</a:t>
            </a:r>
            <a:endParaRPr b="0" lang="en-US" sz="1500" spc="-1" strike="noStrike">
              <a:solidFill>
                <a:srgbClr val="ffffff"/>
              </a:solidFill>
              <a:latin typeface="Arial"/>
            </a:endParaRPr>
          </a:p>
        </p:txBody>
      </p:sp>
      <p:sp>
        <p:nvSpPr>
          <p:cNvPr id="44" name="PlaceHolder 3"/>
          <p:cNvSpPr>
            <a:spLocks noGrp="1"/>
          </p:cNvSpPr>
          <p:nvPr>
            <p:ph type="dt"/>
          </p:nvPr>
        </p:nvSpPr>
        <p:spPr>
          <a:xfrm>
            <a:off x="504000" y="5328000"/>
            <a:ext cx="2348280" cy="228240"/>
          </a:xfrm>
          <a:prstGeom prst="rect">
            <a:avLst/>
          </a:prstGeom>
        </p:spPr>
        <p:txBody>
          <a:bodyPr lIns="0" rIns="0" tIns="0" bIns="0"/>
          <a:p>
            <a:r>
              <a:rPr b="0" lang="en-US" sz="1400" spc="-1" strike="noStrike">
                <a:solidFill>
                  <a:srgbClr val="ffffff"/>
                </a:solidFill>
                <a:latin typeface="Arial"/>
              </a:rPr>
              <a:t>&lt;date/time&gt;</a:t>
            </a:r>
            <a:endParaRPr b="0" lang="en-US" sz="1400" spc="-1" strike="noStrike">
              <a:solidFill>
                <a:srgbClr val="ffffff"/>
              </a:solidFill>
              <a:latin typeface="Arial"/>
            </a:endParaRPr>
          </a:p>
        </p:txBody>
      </p:sp>
      <p:sp>
        <p:nvSpPr>
          <p:cNvPr id="45" name="PlaceHolder 4"/>
          <p:cNvSpPr>
            <a:spLocks noGrp="1"/>
          </p:cNvSpPr>
          <p:nvPr>
            <p:ph type="ftr"/>
          </p:nvPr>
        </p:nvSpPr>
        <p:spPr>
          <a:xfrm>
            <a:off x="3447360" y="5328000"/>
            <a:ext cx="3195000" cy="228240"/>
          </a:xfrm>
          <a:prstGeom prst="rect">
            <a:avLst/>
          </a:prstGeom>
        </p:spPr>
        <p:txBody>
          <a:bodyPr lIns="0" rIns="0" tIns="0" bIns="0"/>
          <a:p>
            <a:pPr algn="ctr"/>
            <a:r>
              <a:rPr b="0" lang="en-US" sz="1400" spc="-1" strike="noStrike">
                <a:solidFill>
                  <a:srgbClr val="ffffff"/>
                </a:solidFill>
                <a:latin typeface="Arial"/>
              </a:rPr>
              <a:t>&lt;footer&gt;</a:t>
            </a:r>
            <a:endParaRPr b="0" lang="en-US" sz="1400" spc="-1" strike="noStrike">
              <a:solidFill>
                <a:srgbClr val="ffffff"/>
              </a:solidFill>
              <a:latin typeface="Arial"/>
            </a:endParaRPr>
          </a:p>
        </p:txBody>
      </p:sp>
      <p:sp>
        <p:nvSpPr>
          <p:cNvPr id="46" name="PlaceHolder 5"/>
          <p:cNvSpPr>
            <a:spLocks noGrp="1"/>
          </p:cNvSpPr>
          <p:nvPr>
            <p:ph type="sldNum"/>
          </p:nvPr>
        </p:nvSpPr>
        <p:spPr>
          <a:xfrm>
            <a:off x="7227360" y="5328000"/>
            <a:ext cx="2348280" cy="228240"/>
          </a:xfrm>
          <a:prstGeom prst="rect">
            <a:avLst/>
          </a:prstGeom>
        </p:spPr>
        <p:txBody>
          <a:bodyPr lIns="0" rIns="0" tIns="0" bIns="0"/>
          <a:p>
            <a:pPr algn="r"/>
            <a:fld id="{BF6A8825-4CA0-43C4-9A96-817042970D27}" type="slidenum">
              <a:rPr b="0" lang="en-US" sz="1400" spc="-1" strike="noStrike">
                <a:solidFill>
                  <a:srgbClr val="ffffff"/>
                </a:solidFill>
                <a:latin typeface="Arial"/>
              </a:rPr>
              <a:t>&lt;number&gt;</a:t>
            </a:fld>
            <a:endParaRPr b="0" lang="en-US"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3" name="" descr=""/>
          <p:cNvPicPr/>
          <p:nvPr/>
        </p:nvPicPr>
        <p:blipFill>
          <a:blip r:embed="rId2"/>
          <a:stretch/>
        </p:blipFill>
        <p:spPr>
          <a:xfrm>
            <a:off x="0" y="4354560"/>
            <a:ext cx="10079640" cy="1315800"/>
          </a:xfrm>
          <a:prstGeom prst="rect">
            <a:avLst/>
          </a:prstGeom>
          <a:ln>
            <a:noFill/>
          </a:ln>
        </p:spPr>
      </p:pic>
      <p:sp>
        <p:nvSpPr>
          <p:cNvPr id="84" name="PlaceHolder 1"/>
          <p:cNvSpPr>
            <a:spLocks noGrp="1"/>
          </p:cNvSpPr>
          <p:nvPr>
            <p:ph type="title"/>
          </p:nvPr>
        </p:nvSpPr>
        <p:spPr>
          <a:xfrm>
            <a:off x="0" y="1755720"/>
            <a:ext cx="9071640" cy="946800"/>
          </a:xfrm>
          <a:prstGeom prst="rect">
            <a:avLst/>
          </a:prstGeom>
        </p:spPr>
        <p:txBody>
          <a:bodyPr lIns="0" rIns="0" tIns="0" bIns="0" anchor="ctr"/>
          <a:p>
            <a:pPr algn="ctr"/>
            <a:r>
              <a:rPr b="0" lang="en-US" sz="3110" spc="-1" strike="noStrike">
                <a:solidFill>
                  <a:srgbClr val="006699"/>
                </a:solidFill>
                <a:latin typeface="Arial"/>
              </a:rPr>
              <a:t>Click to edit the title text format</a:t>
            </a:r>
            <a:endParaRPr b="0" lang="en-US" sz="3110" spc="-1" strike="noStrike">
              <a:solidFill>
                <a:srgbClr val="006699"/>
              </a:solidFill>
              <a:latin typeface="Arial"/>
            </a:endParaRPr>
          </a:p>
        </p:txBody>
      </p:sp>
      <p:sp>
        <p:nvSpPr>
          <p:cNvPr id="85" name="PlaceHolder 2"/>
          <p:cNvSpPr>
            <a:spLocks noGrp="1"/>
          </p:cNvSpPr>
          <p:nvPr>
            <p:ph type="body"/>
          </p:nvPr>
        </p:nvSpPr>
        <p:spPr>
          <a:xfrm>
            <a:off x="504000" y="3042000"/>
            <a:ext cx="9071640" cy="1573200"/>
          </a:xfrm>
          <a:prstGeom prst="rect">
            <a:avLst/>
          </a:prstGeom>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Click to edit the outline text format</a:t>
            </a:r>
            <a:endParaRPr b="0" lang="en-US" sz="2400" spc="-1" strike="noStrike">
              <a:latin typeface="Arial"/>
            </a:endParaRPr>
          </a:p>
          <a:p>
            <a:pPr lvl="1" marL="864000" indent="-324000">
              <a:spcBef>
                <a:spcPts val="850"/>
              </a:spcBef>
              <a:buClr>
                <a:srgbClr val="000000"/>
              </a:buClr>
              <a:buSzPct val="75000"/>
              <a:buFont typeface="Symbol" charset="2"/>
              <a:buChar char=""/>
            </a:pPr>
            <a:r>
              <a:rPr b="0" lang="en-US" sz="2100" spc="-1" strike="noStrike">
                <a:latin typeface="Arial"/>
              </a:rPr>
              <a:t>Second Outline Level</a:t>
            </a:r>
            <a:endParaRPr b="0" lang="en-US" sz="2100" spc="-1" strike="noStrike">
              <a:latin typeface="Arial"/>
            </a:endParaRPr>
          </a:p>
          <a:p>
            <a:pPr lvl="2" marL="1296000" indent="-288000">
              <a:spcBef>
                <a:spcPts val="635"/>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422"/>
              </a:spcBef>
              <a:buClr>
                <a:srgbClr val="000000"/>
              </a:buClr>
              <a:buSzPct val="75000"/>
              <a:buFont typeface="Symbol" charset="2"/>
              <a:buChar char=""/>
            </a:pPr>
            <a:r>
              <a:rPr b="0" lang="en-US" sz="1500" spc="-1" strike="noStrike">
                <a:latin typeface="Arial"/>
              </a:rPr>
              <a:t>Fourth Outline Level</a:t>
            </a:r>
            <a:endParaRPr b="0" lang="en-US" sz="1500" spc="-1" strike="noStrike">
              <a:latin typeface="Arial"/>
            </a:endParaRPr>
          </a:p>
          <a:p>
            <a:pPr lvl="4" marL="2160000" indent="-216000">
              <a:spcBef>
                <a:spcPts val="210"/>
              </a:spcBef>
              <a:buClr>
                <a:srgbClr val="000000"/>
              </a:buClr>
              <a:buSzPct val="45000"/>
              <a:buFont typeface="Wingdings" charset="2"/>
              <a:buChar char=""/>
            </a:pPr>
            <a:r>
              <a:rPr b="0" lang="en-US" sz="1500" spc="-1" strike="noStrike">
                <a:latin typeface="Arial"/>
              </a:rPr>
              <a:t>Fifth Outline Level</a:t>
            </a:r>
            <a:endParaRPr b="0" lang="en-US" sz="1500" spc="-1" strike="noStrike">
              <a:latin typeface="Arial"/>
            </a:endParaRPr>
          </a:p>
          <a:p>
            <a:pPr lvl="5" marL="2592000" indent="-216000">
              <a:spcBef>
                <a:spcPts val="210"/>
              </a:spcBef>
              <a:buClr>
                <a:srgbClr val="000000"/>
              </a:buClr>
              <a:buSzPct val="45000"/>
              <a:buFont typeface="Wingdings" charset="2"/>
              <a:buChar char=""/>
            </a:pPr>
            <a:r>
              <a:rPr b="0" lang="en-US" sz="1500" spc="-1" strike="noStrike">
                <a:latin typeface="Arial"/>
              </a:rPr>
              <a:t>Sixth Outline Level</a:t>
            </a:r>
            <a:endParaRPr b="0" lang="en-US" sz="1500" spc="-1" strike="noStrike">
              <a:latin typeface="Arial"/>
            </a:endParaRPr>
          </a:p>
          <a:p>
            <a:pPr lvl="6" marL="3024000" indent="-216000">
              <a:spcBef>
                <a:spcPts val="210"/>
              </a:spcBef>
              <a:buClr>
                <a:srgbClr val="000000"/>
              </a:buClr>
              <a:buSzPct val="45000"/>
              <a:buFont typeface="Wingdings" charset="2"/>
              <a:buChar char=""/>
            </a:pPr>
            <a:r>
              <a:rPr b="0" lang="en-US" sz="1500" spc="-1" strike="noStrike">
                <a:latin typeface="Arial"/>
              </a:rPr>
              <a:t>Seventh Outline Level</a:t>
            </a:r>
            <a:endParaRPr b="0" lang="en-US" sz="1500" spc="-1" strike="noStrike">
              <a:latin typeface="Arial"/>
            </a:endParaRPr>
          </a:p>
        </p:txBody>
      </p:sp>
      <p:sp>
        <p:nvSpPr>
          <p:cNvPr id="86" name="PlaceHolder 3"/>
          <p:cNvSpPr>
            <a:spLocks noGrp="1"/>
          </p:cNvSpPr>
          <p:nvPr>
            <p:ph type="dt"/>
          </p:nvPr>
        </p:nvSpPr>
        <p:spPr>
          <a:xfrm>
            <a:off x="504000" y="5165280"/>
            <a:ext cx="2348280" cy="390960"/>
          </a:xfrm>
          <a:prstGeom prst="rect">
            <a:avLst/>
          </a:prstGeom>
        </p:spPr>
        <p:txBody>
          <a:bodyPr lIns="0" rIns="0" tIns="0" bIns="0"/>
          <a:p>
            <a:r>
              <a:rPr b="0" lang="en-US" sz="1400" spc="-1" strike="noStrike">
                <a:latin typeface="Times New Roman"/>
              </a:rPr>
              <a:t>&lt;date/time&gt;</a:t>
            </a:r>
            <a:endParaRPr b="0" lang="en-US" sz="1400" spc="-1" strike="noStrike">
              <a:latin typeface="Times New Roman"/>
            </a:endParaRPr>
          </a:p>
        </p:txBody>
      </p:sp>
      <p:sp>
        <p:nvSpPr>
          <p:cNvPr id="87" name="PlaceHolder 4"/>
          <p:cNvSpPr>
            <a:spLocks noGrp="1"/>
          </p:cNvSpPr>
          <p:nvPr>
            <p:ph type="ftr"/>
          </p:nvPr>
        </p:nvSpPr>
        <p:spPr>
          <a:xfrm>
            <a:off x="3447360" y="5165280"/>
            <a:ext cx="3195000" cy="390960"/>
          </a:xfrm>
          <a:prstGeom prst="rect">
            <a:avLst/>
          </a:prstGeom>
        </p:spPr>
        <p:txBody>
          <a:bodyPr lIns="0" rIns="0" tIns="0" bIns="0"/>
          <a:p>
            <a:pPr algn="ctr"/>
            <a:r>
              <a:rPr b="0" lang="en-US" sz="1400" spc="-1" strike="noStrike">
                <a:latin typeface="Times New Roman"/>
              </a:rPr>
              <a:t>&lt;footer&gt;</a:t>
            </a:r>
            <a:endParaRPr b="0" lang="en-US" sz="1400" spc="-1" strike="noStrike">
              <a:latin typeface="Times New Roman"/>
            </a:endParaRPr>
          </a:p>
        </p:txBody>
      </p:sp>
      <p:sp>
        <p:nvSpPr>
          <p:cNvPr id="88" name="PlaceHolder 5"/>
          <p:cNvSpPr>
            <a:spLocks noGrp="1"/>
          </p:cNvSpPr>
          <p:nvPr>
            <p:ph type="sldNum"/>
          </p:nvPr>
        </p:nvSpPr>
        <p:spPr>
          <a:xfrm>
            <a:off x="7227360" y="5165280"/>
            <a:ext cx="2348280" cy="390960"/>
          </a:xfrm>
          <a:prstGeom prst="rect">
            <a:avLst/>
          </a:prstGeom>
        </p:spPr>
        <p:txBody>
          <a:bodyPr lIns="0" rIns="0" tIns="0" bIns="0"/>
          <a:p>
            <a:pPr algn="r"/>
            <a:fld id="{E0626B52-B8AF-4F10-BE16-602EB586EDBF}"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6.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7.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6.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7.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7.xml"/>
</Relationships>
</file>

<file path=ppt/slides/_rels/slide1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7.xml"/>
</Relationships>
</file>

<file path=ppt/slides/_rels/slide14.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7.xml"/>
</Relationships>
</file>

<file path=ppt/slides/_rels/slide15.xml.rels><?xml version="1.0" encoding="UTF-8"?>
<Relationships xmlns="http://schemas.openxmlformats.org/package/2006/relationships"><Relationship Id="rId1" Type="http://schemas.openxmlformats.org/officeDocument/2006/relationships/hyperlink" Target="https://hub.docker.com/" TargetMode="External"/><Relationship Id="rId2" Type="http://schemas.openxmlformats.org/officeDocument/2006/relationships/slideLayout" Target="../slideLayouts/slideLayout27.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8.xml.rels><?xml version="1.0" encoding="UTF-8"?>
<Relationships xmlns="http://schemas.openxmlformats.org/package/2006/relationships"><Relationship Id="rId1" Type="http://schemas.openxmlformats.org/officeDocument/2006/relationships/hyperlink" Target="https://hub.docker.com/" TargetMode="External"/><Relationship Id="rId2" Type="http://schemas.openxmlformats.org/officeDocument/2006/relationships/image" Target="../media/image9.png"/><Relationship Id="rId3" Type="http://schemas.openxmlformats.org/officeDocument/2006/relationships/slideLayout" Target="../slideLayouts/slideLayout27.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2.xml.rels><?xml version="1.0" encoding="UTF-8"?>
<Relationships xmlns="http://schemas.openxmlformats.org/package/2006/relationships"><Relationship Id="rId1" Type="http://schemas.openxmlformats.org/officeDocument/2006/relationships/hyperlink" Target="https://hadoop.apache.org/hadoop-logo.jpg" TargetMode="External"/><Relationship Id="rId2" Type="http://schemas.openxmlformats.org/officeDocument/2006/relationships/hyperlink" Target="http://localhost:9870/" TargetMode="External"/><Relationship Id="rId3" Type="http://schemas.openxmlformats.org/officeDocument/2006/relationships/slideLayout" Target="../slideLayouts/slideLayout27.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4.xml.rels><?xml version="1.0" encoding="UTF-8"?>
<Relationships xmlns="http://schemas.openxmlformats.org/package/2006/relationships"><Relationship Id="rId1" Type="http://schemas.openxmlformats.org/officeDocument/2006/relationships/hyperlink" Target="https://hadoop.apache.org/hadoop-logo.jpg" TargetMode="External"/><Relationship Id="rId2" Type="http://schemas.openxmlformats.org/officeDocument/2006/relationships/hyperlink" Target="https://s3.amazonaws.com/static2.simplilearn.com/ice9/free_resources_article_thumb/hadoop_1.JPG" TargetMode="External"/><Relationship Id="rId3" Type="http://schemas.openxmlformats.org/officeDocument/2006/relationships/hyperlink" Target="https://upload.wikimedia.org/wikipedia/en/f/f4/Docker_logo.svg" TargetMode="External"/><Relationship Id="rId4" Type="http://schemas.openxmlformats.org/officeDocument/2006/relationships/hyperlink" Target="https://en.wikipedia.org/wiki/File:Big_Data.png" TargetMode="External"/><Relationship Id="rId5" Type="http://schemas.openxmlformats.org/officeDocument/2006/relationships/hyperlink" Target="https://data-flair.training/blogs/wp-content/uploads/sites/2/2016/05/Data-Read-Mechanism-in-HDFS.gif" TargetMode="External"/><Relationship Id="rId6" Type="http://schemas.openxmlformats.org/officeDocument/2006/relationships/hyperlink" Target="https://data-flair.training/blogs/wp-content/uploads/sites/2/2016/05/Data-Write-Mechanism-in-HDFS.gif" TargetMode="External"/><Relationship Id="rId7" Type="http://schemas.openxmlformats.org/officeDocument/2006/relationships/slideLayout" Target="../slideLayouts/slideLayout2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TextShape 1"/>
          <p:cNvSpPr txBox="1"/>
          <p:nvPr/>
        </p:nvSpPr>
        <p:spPr>
          <a:xfrm>
            <a:off x="529560" y="3333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Big Data and Distributed Processing</a:t>
            </a:r>
            <a:endParaRPr b="0" lang="en-US" sz="3110" spc="-1" strike="noStrike">
              <a:solidFill>
                <a:srgbClr val="006699"/>
              </a:solidFill>
              <a:latin typeface="Arial"/>
            </a:endParaRPr>
          </a:p>
        </p:txBody>
      </p:sp>
      <p:sp>
        <p:nvSpPr>
          <p:cNvPr id="126" name="TextShape 2"/>
          <p:cNvSpPr txBox="1"/>
          <p:nvPr/>
        </p:nvSpPr>
        <p:spPr>
          <a:xfrm>
            <a:off x="504000" y="1920240"/>
            <a:ext cx="9071640" cy="1573200"/>
          </a:xfrm>
          <a:prstGeom prst="rect">
            <a:avLst/>
          </a:prstGeom>
          <a:noFill/>
          <a:ln>
            <a:noFill/>
          </a:ln>
        </p:spPr>
        <p:txBody>
          <a:bodyPr lIns="0" rIns="0" tIns="0" bIns="0" anchor="ctr"/>
          <a:p>
            <a:pPr algn="ctr"/>
            <a:r>
              <a:rPr b="0" lang="en-US" sz="3200" spc="-1" strike="noStrike">
                <a:latin typeface="Arial"/>
              </a:rPr>
              <a:t>Hadoop - HDFS</a:t>
            </a:r>
            <a:endParaRPr b="0" lang="en-US" sz="3200" spc="-1" strike="noStrike">
              <a:latin typeface="Arial"/>
            </a:endParaRPr>
          </a:p>
        </p:txBody>
      </p:sp>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TextShape 1"/>
          <p:cNvSpPr txBox="1"/>
          <p:nvPr/>
        </p:nvSpPr>
        <p:spPr>
          <a:xfrm>
            <a:off x="529560" y="3657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Big Data Problem</a:t>
            </a:r>
            <a:endParaRPr b="0" lang="en-US" sz="3110" spc="-1" strike="noStrike">
              <a:solidFill>
                <a:srgbClr val="006699"/>
              </a:solidFill>
              <a:latin typeface="Arial"/>
            </a:endParaRPr>
          </a:p>
        </p:txBody>
      </p:sp>
      <p:sp>
        <p:nvSpPr>
          <p:cNvPr id="128" name="TextShape 2"/>
          <p:cNvSpPr txBox="1"/>
          <p:nvPr/>
        </p:nvSpPr>
        <p:spPr>
          <a:xfrm>
            <a:off x="504000" y="1463040"/>
            <a:ext cx="9071640" cy="329184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With popularization of internet come need to storage large amount of variety of data.</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Big data primarily refers to data sets that are too large or complex to be dealt with by traditional data-processing application software.</a:t>
            </a:r>
            <a:endParaRPr b="0" lang="en-US" sz="2400" spc="-1" strike="noStrike">
              <a:latin typeface="Arial"/>
            </a:endParaRPr>
          </a:p>
          <a:p>
            <a:pPr marL="432000" indent="-324000">
              <a:spcBef>
                <a:spcPts val="1060"/>
              </a:spcBef>
              <a:buClr>
                <a:srgbClr val="000000"/>
              </a:buClr>
              <a:buSzPct val="45000"/>
              <a:buFont typeface="Wingdings" charset="2"/>
              <a:buChar char=""/>
            </a:pPr>
            <a:endParaRPr b="0" lang="en-US" sz="2400" spc="-1" strike="noStrike">
              <a:latin typeface="Arial"/>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TextShape 1"/>
          <p:cNvSpPr txBox="1"/>
          <p:nvPr/>
        </p:nvSpPr>
        <p:spPr>
          <a:xfrm>
            <a:off x="529560" y="27432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Big Data Characteristics</a:t>
            </a:r>
            <a:endParaRPr b="0" lang="en-US" sz="3110" spc="-1" strike="noStrike">
              <a:solidFill>
                <a:srgbClr val="006699"/>
              </a:solidFill>
              <a:latin typeface="Arial"/>
            </a:endParaRPr>
          </a:p>
        </p:txBody>
      </p:sp>
      <p:sp>
        <p:nvSpPr>
          <p:cNvPr id="130" name="TextShape 2"/>
          <p:cNvSpPr txBox="1"/>
          <p:nvPr/>
        </p:nvSpPr>
        <p:spPr>
          <a:xfrm>
            <a:off x="504000" y="1554480"/>
            <a:ext cx="9071640" cy="15732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Volume (quantity)</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Variety (The type and nature of the data.)</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Velocity (The speed at which the data is generated and processed)</a:t>
            </a:r>
            <a:endParaRPr b="0" lang="en-US" sz="2400" spc="-1" strike="noStrike">
              <a:latin typeface="Arial"/>
            </a:endParaRPr>
          </a:p>
          <a:p>
            <a:pPr marL="432000" indent="-324000">
              <a:spcBef>
                <a:spcPts val="1060"/>
              </a:spcBef>
              <a:buClr>
                <a:srgbClr val="000000"/>
              </a:buClr>
              <a:buSzPct val="45000"/>
              <a:buFont typeface="Wingdings" charset="2"/>
              <a:buChar char=""/>
            </a:pPr>
            <a:endParaRPr b="0" lang="en-US" sz="2400" spc="-1" strike="noStrike">
              <a:latin typeface="Arial"/>
            </a:endParaRPr>
          </a:p>
        </p:txBody>
      </p:sp>
      <p:pic>
        <p:nvPicPr>
          <p:cNvPr id="131" name="" descr=""/>
          <p:cNvPicPr/>
          <p:nvPr/>
        </p:nvPicPr>
        <p:blipFill>
          <a:blip r:embed="rId1"/>
          <a:stretch/>
        </p:blipFill>
        <p:spPr>
          <a:xfrm>
            <a:off x="5394960" y="2936160"/>
            <a:ext cx="3566160" cy="2458800"/>
          </a:xfrm>
          <a:prstGeom prst="rect">
            <a:avLst/>
          </a:prstGeom>
          <a:ln>
            <a:noFill/>
          </a:ln>
        </p:spPr>
      </p:pic>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TextShape 1"/>
          <p:cNvSpPr txBox="1"/>
          <p:nvPr/>
        </p:nvSpPr>
        <p:spPr>
          <a:xfrm>
            <a:off x="529560" y="3657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Hadoop</a:t>
            </a:r>
            <a:endParaRPr b="0" lang="en-US" sz="3110" spc="-1" strike="noStrike">
              <a:solidFill>
                <a:srgbClr val="006699"/>
              </a:solidFill>
              <a:latin typeface="Arial"/>
            </a:endParaRPr>
          </a:p>
        </p:txBody>
      </p:sp>
      <p:sp>
        <p:nvSpPr>
          <p:cNvPr id="133" name="TextShape 2"/>
          <p:cNvSpPr txBox="1"/>
          <p:nvPr/>
        </p:nvSpPr>
        <p:spPr>
          <a:xfrm>
            <a:off x="438120" y="1261440"/>
            <a:ext cx="9071640" cy="15732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The Apache Hadoop software library is a framework that allows for the distributed processing of large data sets across clusters of computers using simple programming models.</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It is designed to scale up from single servers to thousands of machines, each offering local computation and storage.</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Hadoop can have different system to perform different tasks.</a:t>
            </a:r>
            <a:endParaRPr b="0" lang="en-US" sz="2400" spc="-1" strike="noStrike">
              <a:latin typeface="Arial"/>
            </a:endParaRPr>
          </a:p>
        </p:txBody>
      </p:sp>
      <p:pic>
        <p:nvPicPr>
          <p:cNvPr id="134" name="" descr=""/>
          <p:cNvPicPr/>
          <p:nvPr/>
        </p:nvPicPr>
        <p:blipFill>
          <a:blip r:embed="rId1"/>
          <a:stretch/>
        </p:blipFill>
        <p:spPr>
          <a:xfrm>
            <a:off x="3767400" y="469800"/>
            <a:ext cx="2676240" cy="676080"/>
          </a:xfrm>
          <a:prstGeom prst="rect">
            <a:avLst/>
          </a:prstGeom>
          <a:ln>
            <a:noFill/>
          </a:ln>
        </p:spPr>
      </p:pic>
    </p:spTree>
  </p:cSld>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TextShape 1"/>
          <p:cNvSpPr txBox="1"/>
          <p:nvPr/>
        </p:nvSpPr>
        <p:spPr>
          <a:xfrm>
            <a:off x="449640" y="22428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What Hadoop is used for ?</a:t>
            </a:r>
            <a:endParaRPr b="0" lang="en-US" sz="3110" spc="-1" strike="noStrike">
              <a:solidFill>
                <a:srgbClr val="006699"/>
              </a:solidFill>
              <a:latin typeface="Arial"/>
            </a:endParaRPr>
          </a:p>
        </p:txBody>
      </p:sp>
      <p:sp>
        <p:nvSpPr>
          <p:cNvPr id="136" name="TextShape 2"/>
          <p:cNvSpPr txBox="1"/>
          <p:nvPr/>
        </p:nvSpPr>
        <p:spPr>
          <a:xfrm>
            <a:off x="526680" y="1510560"/>
            <a:ext cx="9071640" cy="273384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Collecting, processing and storing data.</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Hadoop was applied across The University of Tasmania, an Australian university, to track the activities of 26000 people and manage their progress. Similarly, it was used to measure a teacher's effectiveness with student's experience for learning, marks obtained, behavior, demographics, and other variables.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Big Data can track user buying behavior and compare them with sale techniques to add more value to the business. Similarly, it can be used for a customer loyalty card, local events and inventory management.</a:t>
            </a:r>
            <a:endParaRPr b="0" lang="en-US" sz="2400" spc="-1" strike="noStrike">
              <a:latin typeface="Arial"/>
            </a:endParaRPr>
          </a:p>
        </p:txBody>
      </p:sp>
    </p:spTree>
  </p:cSld>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TextShape 1"/>
          <p:cNvSpPr txBox="1"/>
          <p:nvPr/>
        </p:nvSpPr>
        <p:spPr>
          <a:xfrm>
            <a:off x="403920" y="23940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Hadoop Ecosystem</a:t>
            </a:r>
            <a:endParaRPr b="0" lang="en-US" sz="3110" spc="-1" strike="noStrike">
              <a:solidFill>
                <a:srgbClr val="006699"/>
              </a:solidFill>
              <a:latin typeface="Arial"/>
            </a:endParaRPr>
          </a:p>
        </p:txBody>
      </p:sp>
      <p:pic>
        <p:nvPicPr>
          <p:cNvPr id="138" name="" descr=""/>
          <p:cNvPicPr/>
          <p:nvPr/>
        </p:nvPicPr>
        <p:blipFill>
          <a:blip r:embed="rId1"/>
          <a:stretch/>
        </p:blipFill>
        <p:spPr>
          <a:xfrm>
            <a:off x="2324160" y="1700640"/>
            <a:ext cx="5486040" cy="2314080"/>
          </a:xfrm>
          <a:prstGeom prst="rect">
            <a:avLst/>
          </a:prstGeom>
          <a:ln>
            <a:noFill/>
          </a:ln>
        </p:spPr>
      </p:pic>
    </p:spTree>
  </p:cSld>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TextShape 1"/>
          <p:cNvSpPr txBox="1"/>
          <p:nvPr/>
        </p:nvSpPr>
        <p:spPr>
          <a:xfrm>
            <a:off x="556200" y="28512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Hadoop Yarn</a:t>
            </a:r>
            <a:endParaRPr b="0" lang="en-US" sz="3110" spc="-1" strike="noStrike">
              <a:solidFill>
                <a:srgbClr val="006699"/>
              </a:solidFill>
              <a:latin typeface="Arial"/>
            </a:endParaRPr>
          </a:p>
        </p:txBody>
      </p:sp>
      <p:sp>
        <p:nvSpPr>
          <p:cNvPr id="140" name="TextShape 2"/>
          <p:cNvSpPr txBox="1"/>
          <p:nvPr/>
        </p:nvSpPr>
        <p:spPr>
          <a:xfrm>
            <a:off x="480960" y="1342440"/>
            <a:ext cx="9071640" cy="252864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Yet Another Resource Negotiator</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It handles the cluster of nodes and acts as Hadoop’s resource management unit.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YARN allocates RAM, memory, and other resources to different applications.</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YARN has two components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-ResourceManager (Master) - This is the master daemon. It manages the assignment of resources such as CPU, memory, and network bandwidth.</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-NodeManager (Slave) - This is the slave daemon, and it reports the resource usage to the Resource Manager.</a:t>
            </a:r>
            <a:endParaRPr b="0" lang="en-US" sz="2400" spc="-1" strike="noStrike">
              <a:latin typeface="Arial"/>
            </a:endParaRPr>
          </a:p>
          <a:p>
            <a:pPr marL="432000" indent="-324000">
              <a:spcBef>
                <a:spcPts val="1060"/>
              </a:spcBef>
              <a:buClr>
                <a:srgbClr val="000000"/>
              </a:buClr>
              <a:buSzPct val="45000"/>
              <a:buFont typeface="Wingdings" charset="2"/>
              <a:buChar char=""/>
            </a:pPr>
            <a:endParaRPr b="0" lang="en-US" sz="2400" spc="-1" strike="noStrike">
              <a:latin typeface="Arial"/>
            </a:endParaRPr>
          </a:p>
        </p:txBody>
      </p:sp>
    </p:spTree>
  </p:cSld>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TextShape 1"/>
          <p:cNvSpPr txBox="1"/>
          <p:nvPr/>
        </p:nvSpPr>
        <p:spPr>
          <a:xfrm>
            <a:off x="564120" y="17820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Hadoop -HDFS</a:t>
            </a:r>
            <a:endParaRPr b="0" lang="en-US" sz="3110" spc="-1" strike="noStrike">
              <a:solidFill>
                <a:srgbClr val="006699"/>
              </a:solidFill>
              <a:latin typeface="Arial"/>
            </a:endParaRPr>
          </a:p>
        </p:txBody>
      </p:sp>
      <p:sp>
        <p:nvSpPr>
          <p:cNvPr id="142" name="TextShape 2"/>
          <p:cNvSpPr txBox="1"/>
          <p:nvPr/>
        </p:nvSpPr>
        <p:spPr>
          <a:xfrm>
            <a:off x="534600" y="1342800"/>
            <a:ext cx="9071640" cy="249012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Distributed approach to store the massive volume of information.</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HDFS is a specially designed file system for storing huge datasets in commodity hardware, storing information in different formats on various machines.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There are key two components in HDFS:</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-NameNode is the master daemon. There is only one active NameNode. It manages the DataNodes and stores all the metadata.</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 DataNode is the slave daemon. There can be multiple DataNodes. It stores the actual data.</a:t>
            </a:r>
            <a:endParaRPr b="0" lang="en-US" sz="2400" spc="-1" strike="noStrike">
              <a:latin typeface="Arial"/>
            </a:endParaRPr>
          </a:p>
        </p:txBody>
      </p:sp>
    </p:spTree>
  </p:cSld>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TextShape 1"/>
          <p:cNvSpPr txBox="1"/>
          <p:nvPr/>
        </p:nvSpPr>
        <p:spPr>
          <a:xfrm>
            <a:off x="442080" y="40680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HDFS- Distributed Storage</a:t>
            </a:r>
            <a:endParaRPr b="0" lang="en-US" sz="3110" spc="-1" strike="noStrike">
              <a:solidFill>
                <a:srgbClr val="006699"/>
              </a:solidFill>
              <a:latin typeface="Arial"/>
            </a:endParaRPr>
          </a:p>
        </p:txBody>
      </p:sp>
      <p:sp>
        <p:nvSpPr>
          <p:cNvPr id="144" name="TextShape 2"/>
          <p:cNvSpPr txBox="1"/>
          <p:nvPr/>
        </p:nvSpPr>
        <p:spPr>
          <a:xfrm>
            <a:off x="488520" y="1350720"/>
            <a:ext cx="9071640" cy="268056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HDFS stores data in a distributed manner.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It divides the data into small pieces and stores it on different DataNodes in the cluster.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In this manner, the Hadoop Distributed File System provides a way to MapReduce to process a subset of large data sets broken into blocks, parallelly on several nodes.</a:t>
            </a:r>
            <a:endParaRPr b="0" lang="en-US" sz="2400" spc="-1" strike="noStrike">
              <a:latin typeface="Arial"/>
            </a:endParaRPr>
          </a:p>
        </p:txBody>
      </p:sp>
    </p:spTree>
  </p:cSld>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TextShape 1"/>
          <p:cNvSpPr txBox="1"/>
          <p:nvPr/>
        </p:nvSpPr>
        <p:spPr>
          <a:xfrm>
            <a:off x="304560" y="27000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HDFS - Blocks</a:t>
            </a:r>
            <a:endParaRPr b="0" lang="en-US" sz="3110" spc="-1" strike="noStrike">
              <a:solidFill>
                <a:srgbClr val="006699"/>
              </a:solidFill>
              <a:latin typeface="Arial"/>
            </a:endParaRPr>
          </a:p>
        </p:txBody>
      </p:sp>
      <p:sp>
        <p:nvSpPr>
          <p:cNvPr id="146" name="TextShape 2"/>
          <p:cNvSpPr txBox="1"/>
          <p:nvPr/>
        </p:nvSpPr>
        <p:spPr>
          <a:xfrm>
            <a:off x="504000" y="1468800"/>
            <a:ext cx="9071640" cy="237168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HDFS splits huge files into small chunks known as blocks. Block is the smallest unit of data in a filesystem. We (client and admin) do not have any control on the block like block location. NameNode decides all such things.</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HDFS default block size is 128 MB. We can increase or decrease the block size as per our need.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If the data size is less than the block size of HDFS, then block size will be equal to the data size.</a:t>
            </a:r>
            <a:endParaRPr b="0" lang="en-US" sz="2400" spc="-1" strike="noStrike">
              <a:latin typeface="Arial"/>
            </a:endParaRPr>
          </a:p>
        </p:txBody>
      </p:sp>
    </p:spTree>
  </p:cSld>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TextShape 1"/>
          <p:cNvSpPr txBox="1"/>
          <p:nvPr/>
        </p:nvSpPr>
        <p:spPr>
          <a:xfrm>
            <a:off x="479880" y="35388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HDFS - Replication</a:t>
            </a:r>
            <a:endParaRPr b="0" lang="en-US" sz="3110" spc="-1" strike="noStrike">
              <a:solidFill>
                <a:srgbClr val="006699"/>
              </a:solidFill>
              <a:latin typeface="Arial"/>
            </a:endParaRPr>
          </a:p>
        </p:txBody>
      </p:sp>
      <p:sp>
        <p:nvSpPr>
          <p:cNvPr id="148" name="TextShape 2"/>
          <p:cNvSpPr txBox="1"/>
          <p:nvPr/>
        </p:nvSpPr>
        <p:spPr>
          <a:xfrm>
            <a:off x="496080" y="1388520"/>
            <a:ext cx="9071640" cy="285588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Hadoop HDFS creates duplicate copies of each block. This is known as replication. All blocks are replicated and stored on different DataNodes across the cluster. It tries to put at least 1 replica in a different rack.</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DataNodes are arranged in racks. All the nodes in a rack are connected by a single switch.</a:t>
            </a:r>
            <a:endParaRPr b="0" lang="en-US" sz="2400" spc="-1" strike="noStrike">
              <a:latin typeface="Arial"/>
            </a:endParaRPr>
          </a:p>
        </p:txBody>
      </p:sp>
    </p:spTree>
  </p:cSld>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TextShape 1"/>
          <p:cNvSpPr txBox="1"/>
          <p:nvPr/>
        </p:nvSpPr>
        <p:spPr>
          <a:xfrm>
            <a:off x="594360" y="3765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Hadoop HDFS Operations</a:t>
            </a:r>
            <a:endParaRPr b="0" lang="en-US" sz="3110" spc="-1" strike="noStrike">
              <a:solidFill>
                <a:srgbClr val="006699"/>
              </a:solidFill>
              <a:latin typeface="Arial"/>
            </a:endParaRPr>
          </a:p>
        </p:txBody>
      </p:sp>
      <p:sp>
        <p:nvSpPr>
          <p:cNvPr id="150" name="TextShape 2"/>
          <p:cNvSpPr txBox="1"/>
          <p:nvPr/>
        </p:nvSpPr>
        <p:spPr>
          <a:xfrm>
            <a:off x="526680" y="1281960"/>
            <a:ext cx="9071640" cy="27720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HDFS Read Operation</a:t>
            </a:r>
            <a:endParaRPr b="0" lang="en-US" sz="2400" spc="-1" strike="noStrike">
              <a:latin typeface="Arial"/>
            </a:endParaRPr>
          </a:p>
        </p:txBody>
      </p:sp>
      <p:pic>
        <p:nvPicPr>
          <p:cNvPr id="151" name="" descr=""/>
          <p:cNvPicPr/>
          <p:nvPr/>
        </p:nvPicPr>
        <p:blipFill>
          <a:blip r:embed="rId1"/>
          <a:stretch/>
        </p:blipFill>
        <p:spPr>
          <a:xfrm>
            <a:off x="1692360" y="1711440"/>
            <a:ext cx="5752800" cy="2899440"/>
          </a:xfrm>
          <a:prstGeom prst="rect">
            <a:avLst/>
          </a:prstGeom>
          <a:ln>
            <a:noFill/>
          </a:ln>
        </p:spPr>
      </p:pic>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TextShape 1"/>
          <p:cNvSpPr txBox="1"/>
          <p:nvPr/>
        </p:nvSpPr>
        <p:spPr>
          <a:xfrm>
            <a:off x="380880" y="2775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Hadoop HDFS Operations</a:t>
            </a:r>
            <a:endParaRPr b="0" lang="en-US" sz="3110" spc="-1" strike="noStrike">
              <a:solidFill>
                <a:srgbClr val="006699"/>
              </a:solidFill>
              <a:latin typeface="Arial"/>
            </a:endParaRPr>
          </a:p>
        </p:txBody>
      </p:sp>
      <p:sp>
        <p:nvSpPr>
          <p:cNvPr id="153" name="TextShape 2"/>
          <p:cNvSpPr txBox="1"/>
          <p:nvPr/>
        </p:nvSpPr>
        <p:spPr>
          <a:xfrm>
            <a:off x="572760" y="1182600"/>
            <a:ext cx="9071640" cy="15732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HDFS Write Operation</a:t>
            </a:r>
            <a:endParaRPr b="0" lang="en-US" sz="2400" spc="-1" strike="noStrike">
              <a:latin typeface="Arial"/>
            </a:endParaRPr>
          </a:p>
        </p:txBody>
      </p:sp>
      <p:pic>
        <p:nvPicPr>
          <p:cNvPr id="154" name="" descr=""/>
          <p:cNvPicPr/>
          <p:nvPr/>
        </p:nvPicPr>
        <p:blipFill>
          <a:blip r:embed="rId1"/>
          <a:stretch/>
        </p:blipFill>
        <p:spPr>
          <a:xfrm>
            <a:off x="1410840" y="1683000"/>
            <a:ext cx="5934960" cy="3177360"/>
          </a:xfrm>
          <a:prstGeom prst="rect">
            <a:avLst/>
          </a:prstGeom>
          <a:ln>
            <a:noFill/>
          </a:ln>
        </p:spPr>
      </p:pic>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TextShape 1"/>
          <p:cNvSpPr txBox="1"/>
          <p:nvPr/>
        </p:nvSpPr>
        <p:spPr>
          <a:xfrm>
            <a:off x="541080" y="18288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Docker</a:t>
            </a:r>
            <a:endParaRPr b="0" lang="en-US" sz="3110" spc="-1" strike="noStrike">
              <a:solidFill>
                <a:srgbClr val="006699"/>
              </a:solidFill>
              <a:latin typeface="Arial"/>
            </a:endParaRPr>
          </a:p>
        </p:txBody>
      </p:sp>
      <p:sp>
        <p:nvSpPr>
          <p:cNvPr id="156" name="TextShape 2"/>
          <p:cNvSpPr txBox="1"/>
          <p:nvPr/>
        </p:nvSpPr>
        <p:spPr>
          <a:xfrm>
            <a:off x="548640" y="1188720"/>
            <a:ext cx="9071640" cy="32004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Docker is a set of products that use OS-level virtualization to deliver software in packages called containers.</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Imagine that Containers are packages with virtual machine that already have installed selected software</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Containers are isolated from one another and bundle their own software, libraries and configuration files but they can communicate with each other through well-defined channels.</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Docker containers are lightweight, a single server or virtual machine can run several containers simultaneously.</a:t>
            </a:r>
            <a:endParaRPr b="0" lang="en-US" sz="2400" spc="-1" strike="noStrike">
              <a:latin typeface="Arial"/>
            </a:endParaRPr>
          </a:p>
        </p:txBody>
      </p:sp>
      <p:pic>
        <p:nvPicPr>
          <p:cNvPr id="157" name="" descr=""/>
          <p:cNvPicPr/>
          <p:nvPr/>
        </p:nvPicPr>
        <p:blipFill>
          <a:blip r:embed="rId1"/>
          <a:stretch/>
        </p:blipFill>
        <p:spPr>
          <a:xfrm>
            <a:off x="3566160" y="234720"/>
            <a:ext cx="3047760" cy="771120"/>
          </a:xfrm>
          <a:prstGeom prst="rect">
            <a:avLst/>
          </a:prstGeom>
          <a:ln>
            <a:noFill/>
          </a:ln>
        </p:spPr>
      </p:pic>
    </p:spTree>
  </p:cSld>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TextShape 1"/>
          <p:cNvSpPr txBox="1"/>
          <p:nvPr/>
        </p:nvSpPr>
        <p:spPr>
          <a:xfrm>
            <a:off x="621000" y="3333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How To use Docker - Images</a:t>
            </a:r>
            <a:endParaRPr b="0" lang="en-US" sz="3110" spc="-1" strike="noStrike">
              <a:solidFill>
                <a:srgbClr val="006699"/>
              </a:solidFill>
              <a:latin typeface="Arial"/>
            </a:endParaRPr>
          </a:p>
        </p:txBody>
      </p:sp>
      <p:sp>
        <p:nvSpPr>
          <p:cNvPr id="159" name="TextShape 2"/>
          <p:cNvSpPr txBox="1"/>
          <p:nvPr/>
        </p:nvSpPr>
        <p:spPr>
          <a:xfrm>
            <a:off x="504000" y="1828800"/>
            <a:ext cx="9071640" cy="219456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To use Docker first you need to have container image.</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Most of popular software have their images stored on: </a:t>
            </a:r>
            <a:r>
              <a:rPr b="0" lang="en-US" sz="2400" spc="-1" strike="noStrike">
                <a:latin typeface="Arial"/>
                <a:hlinkClick r:id="rId1"/>
              </a:rPr>
              <a:t>https://hub.docker.com</a:t>
            </a:r>
            <a:r>
              <a:rPr b="0" lang="en-US" sz="2400" spc="-1" strike="noStrike">
                <a:latin typeface="Arial"/>
              </a:rPr>
              <a:t>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You can pull container from repository using: docker pull</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There is an option to create your own image using: docker build</a:t>
            </a:r>
            <a:endParaRPr b="0" lang="en-US" sz="2400" spc="-1" strike="noStrike">
              <a:latin typeface="Arial"/>
            </a:endParaRPr>
          </a:p>
          <a:p>
            <a:pPr marL="432000" indent="-324000">
              <a:spcBef>
                <a:spcPts val="1060"/>
              </a:spcBef>
              <a:buClr>
                <a:srgbClr val="000000"/>
              </a:buClr>
              <a:buSzPct val="45000"/>
              <a:buFont typeface="Wingdings" charset="2"/>
              <a:buChar char=""/>
            </a:pPr>
            <a:endParaRPr b="0" lang="en-US" sz="2400" spc="-1" strike="noStrike">
              <a:latin typeface="Arial"/>
            </a:endParaRPr>
          </a:p>
        </p:txBody>
      </p:sp>
    </p:spTree>
  </p:cSld>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Shape 1"/>
          <p:cNvSpPr txBox="1"/>
          <p:nvPr/>
        </p:nvSpPr>
        <p:spPr>
          <a:xfrm>
            <a:off x="529560" y="3657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How to use Docker – Start container </a:t>
            </a:r>
            <a:endParaRPr b="0" lang="en-US" sz="3110" spc="-1" strike="noStrike">
              <a:solidFill>
                <a:srgbClr val="006699"/>
              </a:solidFill>
              <a:latin typeface="Arial"/>
            </a:endParaRPr>
          </a:p>
        </p:txBody>
      </p:sp>
      <p:sp>
        <p:nvSpPr>
          <p:cNvPr id="161" name="TextShape 2"/>
          <p:cNvSpPr txBox="1"/>
          <p:nvPr/>
        </p:nvSpPr>
        <p:spPr>
          <a:xfrm>
            <a:off x="504000" y="2084400"/>
            <a:ext cx="9071640" cy="15732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You can start container using: docker run</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Docker run will also download container from have if you don’t have image</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Test it, use: docker run hello-world</a:t>
            </a:r>
            <a:endParaRPr b="0" lang="en-US" sz="2400" spc="-1" strike="noStrike">
              <a:latin typeface="Arial"/>
            </a:endParaRPr>
          </a:p>
        </p:txBody>
      </p:sp>
    </p:spTree>
  </p:cSld>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TextShape 1"/>
          <p:cNvSpPr txBox="1"/>
          <p:nvPr/>
        </p:nvSpPr>
        <p:spPr>
          <a:xfrm>
            <a:off x="529560" y="27432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How to use Docker – Management </a:t>
            </a:r>
            <a:endParaRPr b="0" lang="en-US" sz="3110" spc="-1" strike="noStrike">
              <a:solidFill>
                <a:srgbClr val="006699"/>
              </a:solidFill>
              <a:latin typeface="Arial"/>
            </a:endParaRPr>
          </a:p>
        </p:txBody>
      </p:sp>
      <p:sp>
        <p:nvSpPr>
          <p:cNvPr id="163" name="TextShape 2"/>
          <p:cNvSpPr txBox="1"/>
          <p:nvPr/>
        </p:nvSpPr>
        <p:spPr>
          <a:xfrm>
            <a:off x="504000" y="1737360"/>
            <a:ext cx="9071640" cy="18288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docker ps → </a:t>
            </a:r>
            <a:r>
              <a:rPr b="0" lang="en-US" sz="2400" spc="-1" strike="noStrike">
                <a:latin typeface="Arial"/>
              </a:rPr>
              <a:t>You can check on all running containers.</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docker images → </a:t>
            </a:r>
            <a:r>
              <a:rPr b="0" lang="en-US" sz="2400" spc="-1" strike="noStrike">
                <a:latin typeface="Arial"/>
              </a:rPr>
              <a:t>You can check all downloaded containers.</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docker stop → Will stop running container</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docker start → W</a:t>
            </a:r>
            <a:r>
              <a:rPr b="0" lang="en-US" sz="2400" spc="-1" strike="noStrike">
                <a:latin typeface="Arial"/>
              </a:rPr>
              <a:t>ill start running container.</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docker rm → Will remove container.</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docker exec → Can execute command in container. </a:t>
            </a:r>
            <a:endParaRPr b="0" lang="en-US" sz="2400" spc="-1" strike="noStrike">
              <a:latin typeface="Arial"/>
            </a:endParaRPr>
          </a:p>
        </p:txBody>
      </p:sp>
    </p:spTree>
  </p:cSld>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TextShape 1"/>
          <p:cNvSpPr txBox="1"/>
          <p:nvPr/>
        </p:nvSpPr>
        <p:spPr>
          <a:xfrm>
            <a:off x="457200" y="3657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Task 1</a:t>
            </a:r>
            <a:endParaRPr b="0" lang="en-US" sz="3110" spc="-1" strike="noStrike">
              <a:solidFill>
                <a:srgbClr val="006699"/>
              </a:solidFill>
              <a:latin typeface="Arial"/>
            </a:endParaRPr>
          </a:p>
        </p:txBody>
      </p:sp>
      <p:sp>
        <p:nvSpPr>
          <p:cNvPr id="165" name="TextShape 2"/>
          <p:cNvSpPr txBox="1"/>
          <p:nvPr/>
        </p:nvSpPr>
        <p:spPr>
          <a:xfrm>
            <a:off x="457200" y="1261440"/>
            <a:ext cx="9071640" cy="2213280"/>
          </a:xfrm>
          <a:prstGeom prst="rect">
            <a:avLst/>
          </a:prstGeom>
          <a:noFill/>
          <a:ln>
            <a:noFill/>
          </a:ln>
        </p:spPr>
        <p:txBody>
          <a:bodyPr lIns="0" rIns="0" tIns="0" bIns="0">
            <a:normAutofit/>
          </a:bodyPr>
          <a:p>
            <a:pPr marL="432000" indent="-324000">
              <a:spcBef>
                <a:spcPts val="1060"/>
              </a:spcBef>
              <a:buClr>
                <a:srgbClr val="000000"/>
              </a:buClr>
              <a:buFont typeface="Liberation Serif"/>
              <a:buAutoNum type="arabicPeriod"/>
            </a:pPr>
            <a:r>
              <a:rPr b="0" lang="en-US" sz="2400" spc="-1" strike="noStrike">
                <a:latin typeface="Arial"/>
              </a:rPr>
              <a:t>Search for nginx container on </a:t>
            </a:r>
            <a:r>
              <a:rPr b="0" lang="en-US" sz="2400" spc="-1" strike="noStrike">
                <a:latin typeface="Arial"/>
                <a:hlinkClick r:id="rId1"/>
              </a:rPr>
              <a:t>https://hub.docker.com/</a:t>
            </a:r>
            <a:r>
              <a:rPr b="0" lang="en-US" sz="2400" spc="-1" strike="noStrike">
                <a:latin typeface="Arial"/>
              </a:rPr>
              <a:t> .</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Run the container and expose it’s port so you can access it from localhost ( -p ) .</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Check if container works with docker ps .</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Check localhost on exposed port</a:t>
            </a:r>
            <a:br/>
            <a:r>
              <a:rPr b="0" lang="en-US" sz="2400" spc="-1" strike="noStrike">
                <a:latin typeface="Arial"/>
              </a:rPr>
              <a:t>Result should be similar to given picture:</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Optional: try to serve your </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own html file.</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Stop and remove container.</a:t>
            </a:r>
            <a:endParaRPr b="0" lang="en-US" sz="2400" spc="-1" strike="noStrike">
              <a:latin typeface="Arial"/>
            </a:endParaRPr>
          </a:p>
        </p:txBody>
      </p:sp>
      <p:pic>
        <p:nvPicPr>
          <p:cNvPr id="166" name="" descr=""/>
          <p:cNvPicPr/>
          <p:nvPr/>
        </p:nvPicPr>
        <p:blipFill>
          <a:blip r:embed="rId2"/>
          <a:stretch/>
        </p:blipFill>
        <p:spPr>
          <a:xfrm>
            <a:off x="4316760" y="2011680"/>
            <a:ext cx="5212080" cy="2569320"/>
          </a:xfrm>
          <a:prstGeom prst="rect">
            <a:avLst/>
          </a:prstGeom>
          <a:ln>
            <a:noFill/>
          </a:ln>
        </p:spPr>
      </p:pic>
    </p:spTree>
  </p:cSld>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TextShape 1"/>
          <p:cNvSpPr txBox="1"/>
          <p:nvPr/>
        </p:nvSpPr>
        <p:spPr>
          <a:xfrm>
            <a:off x="548640" y="3333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Run Hadoop environment</a:t>
            </a:r>
            <a:endParaRPr b="0" lang="en-US" sz="3110" spc="-1" strike="noStrike">
              <a:solidFill>
                <a:srgbClr val="006699"/>
              </a:solidFill>
              <a:latin typeface="Arial"/>
            </a:endParaRPr>
          </a:p>
        </p:txBody>
      </p:sp>
      <p:sp>
        <p:nvSpPr>
          <p:cNvPr id="168" name="TextShape 2"/>
          <p:cNvSpPr txBox="1"/>
          <p:nvPr/>
        </p:nvSpPr>
        <p:spPr>
          <a:xfrm>
            <a:off x="529560" y="1627200"/>
            <a:ext cx="9071640" cy="221328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1" lang="en-US" sz="1600" spc="-1" strike="noStrike">
                <a:latin typeface="Arial"/>
              </a:rPr>
              <a:t>docker run --name &lt;container-name&gt; -p 9864:9864 -p 9870:9870 -p 8088:8088 --hostname &lt;your-hostname&gt; </a:t>
            </a:r>
            <a:r>
              <a:rPr b="1" lang="en-US" sz="1600" spc="-1" strike="noStrike">
                <a:latin typeface="Arial"/>
              </a:rPr>
              <a:t>-it hadoop</a:t>
            </a:r>
            <a:endParaRPr b="0" lang="en-US" sz="1600" spc="-1" strike="noStrike">
              <a:latin typeface="Arial"/>
            </a:endParaRPr>
          </a:p>
          <a:p>
            <a:pPr marL="432000" indent="-324000">
              <a:spcBef>
                <a:spcPts val="1060"/>
              </a:spcBef>
              <a:buClr>
                <a:srgbClr val="000000"/>
              </a:buClr>
              <a:buSzPct val="45000"/>
              <a:buFont typeface="Wingdings" charset="2"/>
              <a:buChar char=""/>
            </a:pPr>
            <a:r>
              <a:rPr b="0" lang="en-US" sz="1600" spc="-1" strike="noStrike">
                <a:latin typeface="Arial"/>
              </a:rPr>
              <a:t>--name → give container it’s name</a:t>
            </a:r>
            <a:endParaRPr b="0" lang="en-US" sz="1600" spc="-1" strike="noStrike">
              <a:latin typeface="Arial"/>
            </a:endParaRPr>
          </a:p>
          <a:p>
            <a:pPr marL="432000" indent="-324000">
              <a:spcBef>
                <a:spcPts val="1060"/>
              </a:spcBef>
              <a:buClr>
                <a:srgbClr val="000000"/>
              </a:buClr>
              <a:buSzPct val="45000"/>
              <a:buFont typeface="Wingdings" charset="2"/>
              <a:buChar char=""/>
            </a:pPr>
            <a:r>
              <a:rPr b="0" lang="en-US" sz="1600" spc="-1" strike="noStrike">
                <a:latin typeface="Arial"/>
              </a:rPr>
              <a:t>-it → make name alias</a:t>
            </a:r>
            <a:endParaRPr b="0" lang="en-US" sz="1600" spc="-1" strike="noStrike">
              <a:latin typeface="Arial"/>
            </a:endParaRPr>
          </a:p>
          <a:p>
            <a:pPr marL="432000" indent="-324000">
              <a:spcBef>
                <a:spcPts val="1060"/>
              </a:spcBef>
              <a:buClr>
                <a:srgbClr val="000000"/>
              </a:buClr>
              <a:buSzPct val="45000"/>
              <a:buFont typeface="Wingdings" charset="2"/>
              <a:buChar char=""/>
            </a:pPr>
            <a:r>
              <a:rPr b="0" lang="en-US" sz="1600" spc="-1" strike="noStrike">
                <a:latin typeface="Arial"/>
              </a:rPr>
              <a:t>-p → open ports</a:t>
            </a:r>
            <a:endParaRPr b="0" lang="en-US" sz="1600" spc="-1" strike="noStrike">
              <a:latin typeface="Arial"/>
            </a:endParaRPr>
          </a:p>
          <a:p>
            <a:pPr marL="432000" indent="-324000">
              <a:spcBef>
                <a:spcPts val="1060"/>
              </a:spcBef>
              <a:buClr>
                <a:srgbClr val="000000"/>
              </a:buClr>
              <a:buSzPct val="45000"/>
              <a:buFont typeface="Wingdings" charset="2"/>
              <a:buChar char=""/>
            </a:pPr>
            <a:r>
              <a:rPr b="0" lang="en-US" sz="1600" spc="-1" strike="noStrike">
                <a:latin typeface="Arial"/>
              </a:rPr>
              <a:t>--hostname → provide a hostname</a:t>
            </a:r>
            <a:endParaRPr b="0" lang="en-US" sz="1600" spc="-1" strike="noStrike">
              <a:latin typeface="Arial"/>
            </a:endParaRPr>
          </a:p>
        </p:txBody>
      </p:sp>
    </p:spTree>
  </p:cSld>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Shape 1"/>
          <p:cNvSpPr txBox="1"/>
          <p:nvPr/>
        </p:nvSpPr>
        <p:spPr>
          <a:xfrm>
            <a:off x="457200" y="36576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Access to Hadoop</a:t>
            </a:r>
            <a:endParaRPr b="0" lang="en-US" sz="3110" spc="-1" strike="noStrike">
              <a:solidFill>
                <a:srgbClr val="006699"/>
              </a:solidFill>
              <a:latin typeface="Arial"/>
            </a:endParaRPr>
          </a:p>
        </p:txBody>
      </p:sp>
      <p:sp>
        <p:nvSpPr>
          <p:cNvPr id="170" name="TextShape 2"/>
          <p:cNvSpPr txBox="1"/>
          <p:nvPr/>
        </p:nvSpPr>
        <p:spPr>
          <a:xfrm>
            <a:off x="504000" y="1718640"/>
            <a:ext cx="9071640" cy="15732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docker exec -it node</a:t>
            </a:r>
            <a:r>
              <a:rPr b="0" lang="en-US" sz="2400" spc="-1" strike="noStrike">
                <a:latin typeface="Arial"/>
              </a:rPr>
              <a:t>name /bin/bash → will enter hadoop console</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http://localhost:9870</a:t>
            </a:r>
            <a:endParaRPr b="0" lang="en-US" sz="2400" spc="-1" strike="noStrike">
              <a:latin typeface="Arial"/>
            </a:endParaRPr>
          </a:p>
        </p:txBody>
      </p:sp>
    </p:spTree>
  </p:cSld>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TextShape 1"/>
          <p:cNvSpPr txBox="1"/>
          <p:nvPr/>
        </p:nvSpPr>
        <p:spPr>
          <a:xfrm>
            <a:off x="457200" y="27432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Managing files in HDFS</a:t>
            </a:r>
            <a:endParaRPr b="0" lang="en-US" sz="3110" spc="-1" strike="noStrike">
              <a:solidFill>
                <a:srgbClr val="006699"/>
              </a:solidFill>
              <a:latin typeface="Arial"/>
            </a:endParaRPr>
          </a:p>
        </p:txBody>
      </p:sp>
      <p:sp>
        <p:nvSpPr>
          <p:cNvPr id="172" name="TextShape 2"/>
          <p:cNvSpPr txBox="1"/>
          <p:nvPr/>
        </p:nvSpPr>
        <p:spPr>
          <a:xfrm>
            <a:off x="504000" y="1901520"/>
            <a:ext cx="9071640" cy="15732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hdfs dfs -mkdir /user → Creats directory with name user</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hdfs dfs -ls /dir → show what is in dir</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hdfs dfs -touche file1 → creates file1</a:t>
            </a:r>
            <a:endParaRPr b="0" lang="en-US" sz="2400" spc="-1" strike="noStrike">
              <a:latin typeface="Arial"/>
            </a:endParaRPr>
          </a:p>
          <a:p>
            <a:pPr marL="432000" indent="-324000">
              <a:spcBef>
                <a:spcPts val="1060"/>
              </a:spcBef>
              <a:buClr>
                <a:srgbClr val="000000"/>
              </a:buClr>
              <a:buSzPct val="45000"/>
              <a:buFont typeface="Wingdings" charset="2"/>
              <a:buChar char=""/>
            </a:pPr>
            <a:endParaRPr b="0" lang="en-US" sz="2400" spc="-1" strike="noStrike">
              <a:latin typeface="Arial"/>
            </a:endParaRPr>
          </a:p>
        </p:txBody>
      </p:sp>
    </p:spTree>
  </p:cSld>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TextShape 1"/>
          <p:cNvSpPr txBox="1"/>
          <p:nvPr/>
        </p:nvSpPr>
        <p:spPr>
          <a:xfrm>
            <a:off x="529560" y="42480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Task 2</a:t>
            </a:r>
            <a:endParaRPr b="0" lang="en-US" sz="3110" spc="-1" strike="noStrike">
              <a:solidFill>
                <a:srgbClr val="006699"/>
              </a:solidFill>
              <a:latin typeface="Arial"/>
            </a:endParaRPr>
          </a:p>
        </p:txBody>
      </p:sp>
      <p:sp>
        <p:nvSpPr>
          <p:cNvPr id="174" name="TextShape 2"/>
          <p:cNvSpPr txBox="1"/>
          <p:nvPr/>
        </p:nvSpPr>
        <p:spPr>
          <a:xfrm>
            <a:off x="504000" y="1627200"/>
            <a:ext cx="9071640" cy="2213280"/>
          </a:xfrm>
          <a:prstGeom prst="rect">
            <a:avLst/>
          </a:prstGeom>
          <a:noFill/>
          <a:ln>
            <a:noFill/>
          </a:ln>
        </p:spPr>
        <p:txBody>
          <a:bodyPr lIns="0" rIns="0" tIns="0" bIns="0">
            <a:normAutofit/>
          </a:bodyPr>
          <a:p>
            <a:pPr marL="432000" indent="-324000">
              <a:spcBef>
                <a:spcPts val="1060"/>
              </a:spcBef>
              <a:buClr>
                <a:srgbClr val="000000"/>
              </a:buClr>
              <a:buFont typeface="Liberation Serif"/>
              <a:buAutoNum type="arabicPeriod"/>
            </a:pPr>
            <a:r>
              <a:rPr b="0" lang="en-US" sz="2400" spc="-1" strike="noStrike">
                <a:latin typeface="Arial"/>
              </a:rPr>
              <a:t>Download any image or file (example </a:t>
            </a:r>
            <a:r>
              <a:rPr b="0" lang="en-US" sz="2400" spc="-1" strike="noStrike">
                <a:latin typeface="Arial"/>
                <a:hlinkClick r:id="rId1"/>
              </a:rPr>
              <a:t>https://hadoop.apache.org/hadoop-logo.jpg</a:t>
            </a:r>
            <a:r>
              <a:rPr b="0" lang="en-US" sz="2400" spc="-1" strike="noStrike">
                <a:latin typeface="Arial"/>
              </a:rPr>
              <a:t>)</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Create new directory on HDFS</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Upload downloaded file into created directory from hadoop console (remember that container and machine file system are separate)</a:t>
            </a:r>
            <a:endParaRPr b="0" lang="en-US" sz="2400" spc="-1" strike="noStrike">
              <a:latin typeface="Arial"/>
            </a:endParaRPr>
          </a:p>
          <a:p>
            <a:pPr marL="432000" indent="-324000">
              <a:spcBef>
                <a:spcPts val="1060"/>
              </a:spcBef>
              <a:buClr>
                <a:srgbClr val="000000"/>
              </a:buClr>
              <a:buFont typeface="Liberation Serif"/>
              <a:buAutoNum type="arabicPeriod"/>
            </a:pPr>
            <a:r>
              <a:rPr b="0" lang="en-US" sz="2400" spc="-1" strike="noStrike">
                <a:latin typeface="Arial"/>
              </a:rPr>
              <a:t>Change name if file and upload it into created directory using browser (</a:t>
            </a:r>
            <a:r>
              <a:rPr b="0" lang="en-US" sz="2400" spc="-1" strike="noStrike">
                <a:latin typeface="Arial"/>
                <a:hlinkClick r:id="rId2"/>
              </a:rPr>
              <a:t>http://localhost:9870</a:t>
            </a:r>
            <a:r>
              <a:rPr b="0" lang="en-US" sz="2400" spc="-1" strike="noStrike">
                <a:latin typeface="Arial"/>
              </a:rPr>
              <a:t>)</a:t>
            </a:r>
            <a:endParaRPr b="0" lang="en-US" sz="2400" spc="-1" strike="noStrike">
              <a:latin typeface="Arial"/>
            </a:endParaRPr>
          </a:p>
        </p:txBody>
      </p:sp>
    </p:spTree>
  </p:cSld>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TextShape 1"/>
          <p:cNvSpPr txBox="1"/>
          <p:nvPr/>
        </p:nvSpPr>
        <p:spPr>
          <a:xfrm>
            <a:off x="621000" y="18288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Hadoop Single node</a:t>
            </a:r>
            <a:endParaRPr b="0" lang="en-US" sz="3110" spc="-1" strike="noStrike">
              <a:solidFill>
                <a:srgbClr val="006699"/>
              </a:solidFill>
              <a:latin typeface="Arial"/>
            </a:endParaRPr>
          </a:p>
        </p:txBody>
      </p:sp>
      <p:sp>
        <p:nvSpPr>
          <p:cNvPr id="176" name="TextShape 2"/>
          <p:cNvSpPr txBox="1"/>
          <p:nvPr/>
        </p:nvSpPr>
        <p:spPr>
          <a:xfrm>
            <a:off x="529560" y="1352880"/>
            <a:ext cx="9071640" cy="239616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You can safely exit provided container using: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stop-dfs.sh</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stop-yarn.sh</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exit</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Restart it with:</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rPr>
              <a:t> </a:t>
            </a:r>
            <a:r>
              <a:rPr b="0" lang="en-US" sz="2400" spc="-1" strike="noStrike">
                <a:latin typeface="Arial"/>
              </a:rPr>
              <a:t>docker start -i &lt;container-name&gt;</a:t>
            </a:r>
            <a:endParaRPr b="0" lang="en-US" sz="2400" spc="-1" strike="noStrike">
              <a:latin typeface="Arial"/>
            </a:endParaRPr>
          </a:p>
        </p:txBody>
      </p:sp>
    </p:spTree>
  </p:cSld>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TextShape 1"/>
          <p:cNvSpPr txBox="1"/>
          <p:nvPr/>
        </p:nvSpPr>
        <p:spPr>
          <a:xfrm>
            <a:off x="426600" y="361080"/>
            <a:ext cx="9071640" cy="946800"/>
          </a:xfrm>
          <a:prstGeom prst="rect">
            <a:avLst/>
          </a:prstGeom>
          <a:noFill/>
          <a:ln>
            <a:noFill/>
          </a:ln>
        </p:spPr>
        <p:txBody>
          <a:bodyPr lIns="0" rIns="0" tIns="0" bIns="0" anchor="ctr"/>
          <a:p>
            <a:pPr algn="ctr"/>
            <a:r>
              <a:rPr b="0" lang="en-US" sz="3110" spc="-1" strike="noStrike">
                <a:solidFill>
                  <a:srgbClr val="006699"/>
                </a:solidFill>
                <a:latin typeface="Arial"/>
              </a:rPr>
              <a:t>Bibliography</a:t>
            </a:r>
            <a:endParaRPr b="0" lang="en-US" sz="3110" spc="-1" strike="noStrike">
              <a:solidFill>
                <a:srgbClr val="006699"/>
              </a:solidFill>
              <a:latin typeface="Arial"/>
            </a:endParaRPr>
          </a:p>
        </p:txBody>
      </p:sp>
      <p:sp>
        <p:nvSpPr>
          <p:cNvPr id="178" name="TextShape 2"/>
          <p:cNvSpPr txBox="1"/>
          <p:nvPr/>
        </p:nvSpPr>
        <p:spPr>
          <a:xfrm>
            <a:off x="504000" y="1396080"/>
            <a:ext cx="9071640" cy="1573200"/>
          </a:xfrm>
          <a:prstGeom prst="rect">
            <a:avLst/>
          </a:prstGeom>
          <a:noFill/>
          <a:ln>
            <a:noFill/>
          </a:ln>
        </p:spPr>
        <p:txBody>
          <a:bodyPr lIns="0" rIns="0" tIns="0" bIns="0">
            <a:normAutofit/>
          </a:bodyPr>
          <a:p>
            <a:pPr marL="432000" indent="-324000">
              <a:spcBef>
                <a:spcPts val="1060"/>
              </a:spcBef>
              <a:buClr>
                <a:srgbClr val="000000"/>
              </a:buClr>
              <a:buSzPct val="45000"/>
              <a:buFont typeface="Wingdings" charset="2"/>
              <a:buChar char=""/>
            </a:pPr>
            <a:r>
              <a:rPr b="0" lang="en-US" sz="2400" spc="-1" strike="noStrike">
                <a:latin typeface="Arial"/>
              </a:rPr>
              <a:t> </a:t>
            </a:r>
            <a:r>
              <a:rPr b="0" lang="en-US" sz="2400" spc="-1" strike="noStrike">
                <a:latin typeface="Arial"/>
                <a:hlinkClick r:id="rId1"/>
              </a:rPr>
              <a:t>https://hadoop.apache.org/hadoop-logo.jpg</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hlinkClick r:id="rId2"/>
              </a:rPr>
              <a:t>https://s3.amazonaws.com/static2.simplilearn.com/ice9/free_resources_article_thumb/hadoop_1.JPG</a:t>
            </a:r>
            <a:r>
              <a:rPr b="0" lang="en-US" sz="2400" spc="-1" strike="noStrike">
                <a:latin typeface="Arial"/>
              </a:rPr>
              <a:t>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hlinkClick r:id="rId3"/>
              </a:rPr>
              <a:t>https://upload.wikimedia.org/wikipedia/en/f/f4/Docker_logo.svg</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hlinkClick r:id="rId4"/>
              </a:rPr>
              <a:t>https://en.wikipedia.org/wiki/File:Big_Data.png</a:t>
            </a:r>
            <a:r>
              <a:rPr b="0" lang="en-US" sz="2400" spc="-1" strike="noStrike">
                <a:latin typeface="Arial"/>
              </a:rPr>
              <a:t>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hlinkClick r:id="rId5"/>
              </a:rPr>
              <a:t>https://data-flair.training/blogs/wp-content/uploads/sites/2/2016/05/Data-Read-Mechanism-in-HDFS.gif</a:t>
            </a:r>
            <a:r>
              <a:rPr b="0" lang="en-US" sz="2400" spc="-1" strike="noStrike">
                <a:latin typeface="Arial"/>
              </a:rPr>
              <a:t> </a:t>
            </a:r>
            <a:endParaRPr b="0" lang="en-US" sz="2400" spc="-1" strike="noStrike">
              <a:latin typeface="Arial"/>
            </a:endParaRPr>
          </a:p>
          <a:p>
            <a:pPr marL="432000" indent="-324000">
              <a:spcBef>
                <a:spcPts val="1060"/>
              </a:spcBef>
              <a:buClr>
                <a:srgbClr val="000000"/>
              </a:buClr>
              <a:buSzPct val="45000"/>
              <a:buFont typeface="Wingdings" charset="2"/>
              <a:buChar char=""/>
            </a:pPr>
            <a:r>
              <a:rPr b="0" lang="en-US" sz="2400" spc="-1" strike="noStrike">
                <a:latin typeface="Arial"/>
                <a:hlinkClick r:id="rId6"/>
              </a:rPr>
              <a:t>https://data-flair.training/blogs/wp-content/uploads/sites/2/2016/05/Data-Write-Mechanism-in-HDFS.gif</a:t>
            </a:r>
            <a:r>
              <a:rPr b="0" lang="en-US" sz="2400" spc="-1" strike="noStrike">
                <a:latin typeface="Arial"/>
              </a:rPr>
              <a:t> </a:t>
            </a:r>
            <a:endParaRPr b="0" lang="en-US" sz="2400" spc="-1" strike="noStrike">
              <a:latin typeface="Arial"/>
            </a:endParaRPr>
          </a:p>
        </p:txBody>
      </p:sp>
    </p:spTree>
  </p:cSld>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325</TotalTime>
  <Application>LibreOffice/6.0.3.2$Windows_x86 LibreOffice_project/8f48d515416608e3a835360314dac7e47fd0b821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2017-10-20T23:41:18Z</dcterms:created>
  <dc:creator/>
  <dc:description/>
  <dc:language>en-US</dc:language>
  <cp:lastModifiedBy/>
  <dcterms:modified xsi:type="dcterms:W3CDTF">2023-03-05T15:22:34Z</dcterms:modified>
  <cp:revision>2</cp:revision>
  <dc:subject/>
  <dc:title/>
</cp:coreProperties>
</file>