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3.xml" ContentType="application/vnd.openxmlformats-officedocument.drawingml.diagramLayout+xml"/>
  <Default Extension="gif" ContentType="image/gif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2" r:id="rId3"/>
    <p:sldId id="257" r:id="rId4"/>
    <p:sldId id="258" r:id="rId5"/>
    <p:sldId id="317" r:id="rId6"/>
    <p:sldId id="285" r:id="rId7"/>
    <p:sldId id="263" r:id="rId8"/>
    <p:sldId id="264" r:id="rId9"/>
    <p:sldId id="265" r:id="rId10"/>
    <p:sldId id="266" r:id="rId11"/>
    <p:sldId id="267" r:id="rId12"/>
    <p:sldId id="271" r:id="rId13"/>
    <p:sldId id="307" r:id="rId14"/>
    <p:sldId id="316" r:id="rId15"/>
    <p:sldId id="308" r:id="rId16"/>
    <p:sldId id="309" r:id="rId17"/>
    <p:sldId id="310" r:id="rId18"/>
    <p:sldId id="311" r:id="rId19"/>
    <p:sldId id="312" r:id="rId20"/>
    <p:sldId id="31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74C048-A8A6-48C9-9AC9-137DFDFE14D1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A7B23C08-B721-41E4-8804-21752D5B1069}">
      <dgm:prSet phldrT="[Text]" custT="1"/>
      <dgm:spPr/>
      <dgm:t>
        <a:bodyPr/>
        <a:lstStyle/>
        <a:p>
          <a:r>
            <a:rPr lang="en-US" sz="2000" dirty="0" err="1" smtClean="0"/>
            <a:t>DBArtisan</a:t>
          </a:r>
          <a:endParaRPr lang="en-US" sz="2000" dirty="0"/>
        </a:p>
      </dgm:t>
    </dgm:pt>
    <dgm:pt modelId="{E326B73D-CF8D-4F0E-A2EC-A6B581219852}" type="parTrans" cxnId="{82E05885-DCAF-466D-B3CB-084C3829868B}">
      <dgm:prSet/>
      <dgm:spPr/>
      <dgm:t>
        <a:bodyPr/>
        <a:lstStyle/>
        <a:p>
          <a:endParaRPr lang="en-US"/>
        </a:p>
      </dgm:t>
    </dgm:pt>
    <dgm:pt modelId="{05C468CB-5492-4626-AF9E-9F360118D970}" type="sibTrans" cxnId="{82E05885-DCAF-466D-B3CB-084C3829868B}">
      <dgm:prSet/>
      <dgm:spPr/>
      <dgm:t>
        <a:bodyPr/>
        <a:lstStyle/>
        <a:p>
          <a:endParaRPr lang="en-US"/>
        </a:p>
      </dgm:t>
    </dgm:pt>
    <dgm:pt modelId="{713727CC-FFC4-4F70-B48B-6A391DAAC13C}">
      <dgm:prSet phldrT="[Text]" custT="1"/>
      <dgm:spPr/>
      <dgm:t>
        <a:bodyPr/>
        <a:lstStyle/>
        <a:p>
          <a:r>
            <a:rPr lang="en-US" sz="2000" baseline="0" dirty="0" smtClean="0"/>
            <a:t>E/R Studio</a:t>
          </a:r>
          <a:endParaRPr lang="en-US" sz="2000" baseline="0" dirty="0"/>
        </a:p>
      </dgm:t>
    </dgm:pt>
    <dgm:pt modelId="{C40AA859-8FD5-4CD1-9463-F33DA0E267A6}" type="parTrans" cxnId="{10EDDB63-BF74-4FB6-AE97-F8397F9B8E18}">
      <dgm:prSet/>
      <dgm:spPr/>
      <dgm:t>
        <a:bodyPr/>
        <a:lstStyle/>
        <a:p>
          <a:endParaRPr lang="en-US"/>
        </a:p>
      </dgm:t>
    </dgm:pt>
    <dgm:pt modelId="{632B020D-BE29-4B03-8000-9E20437FB95B}" type="sibTrans" cxnId="{10EDDB63-BF74-4FB6-AE97-F8397F9B8E18}">
      <dgm:prSet/>
      <dgm:spPr/>
      <dgm:t>
        <a:bodyPr/>
        <a:lstStyle/>
        <a:p>
          <a:endParaRPr lang="en-US"/>
        </a:p>
      </dgm:t>
    </dgm:pt>
    <dgm:pt modelId="{A786747A-66DE-4C78-B087-D6FB5A5D8983}">
      <dgm:prSet phldrT="[Text]" custT="1"/>
      <dgm:spPr/>
      <dgm:t>
        <a:bodyPr/>
        <a:lstStyle/>
        <a:p>
          <a:r>
            <a:rPr lang="en-US" sz="2000" baseline="0" dirty="0" smtClean="0"/>
            <a:t>Rapid SQL</a:t>
          </a:r>
          <a:endParaRPr lang="en-US" sz="2000" baseline="0" dirty="0"/>
        </a:p>
      </dgm:t>
    </dgm:pt>
    <dgm:pt modelId="{2CBC1DB3-310A-4E58-AAD2-757D876BF535}" type="parTrans" cxnId="{06E4AEA3-E5BD-463D-B412-66956A7D6974}">
      <dgm:prSet/>
      <dgm:spPr/>
      <dgm:t>
        <a:bodyPr/>
        <a:lstStyle/>
        <a:p>
          <a:endParaRPr lang="en-US"/>
        </a:p>
      </dgm:t>
    </dgm:pt>
    <dgm:pt modelId="{4F847F32-F9D6-4EE3-A6C3-77CF050226AF}" type="sibTrans" cxnId="{06E4AEA3-E5BD-463D-B412-66956A7D6974}">
      <dgm:prSet/>
      <dgm:spPr/>
      <dgm:t>
        <a:bodyPr/>
        <a:lstStyle/>
        <a:p>
          <a:endParaRPr lang="en-US"/>
        </a:p>
      </dgm:t>
    </dgm:pt>
    <dgm:pt modelId="{7338FF58-BF23-4C9C-A03F-290392B821E6}">
      <dgm:prSet phldrT="[Text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aseline="0" dirty="0" smtClean="0"/>
            <a:t>PowerSQL</a:t>
          </a:r>
          <a:endParaRPr lang="en-US" sz="2000" baseline="0" dirty="0"/>
        </a:p>
      </dgm:t>
    </dgm:pt>
    <dgm:pt modelId="{041BAFA9-A246-4BC3-B047-7496CB70F545}" type="parTrans" cxnId="{2E900F25-F703-43C5-B6C9-C644D94F0E29}">
      <dgm:prSet/>
      <dgm:spPr/>
      <dgm:t>
        <a:bodyPr/>
        <a:lstStyle/>
        <a:p>
          <a:endParaRPr lang="en-US"/>
        </a:p>
      </dgm:t>
    </dgm:pt>
    <dgm:pt modelId="{067DBE16-72F3-414D-B273-E3F6BC4CDA79}" type="sibTrans" cxnId="{2E900F25-F703-43C5-B6C9-C644D94F0E29}">
      <dgm:prSet/>
      <dgm:spPr/>
      <dgm:t>
        <a:bodyPr/>
        <a:lstStyle/>
        <a:p>
          <a:endParaRPr lang="en-US"/>
        </a:p>
      </dgm:t>
    </dgm:pt>
    <dgm:pt modelId="{D2B4FDC3-4F25-41F9-B545-D4459C542D59}">
      <dgm:prSet phldrT="[Text]" custT="1"/>
      <dgm:spPr/>
      <dgm:t>
        <a:bodyPr/>
        <a:lstStyle/>
        <a:p>
          <a:r>
            <a:rPr lang="en-US" sz="2000" baseline="0" dirty="0" smtClean="0"/>
            <a:t>Change Manager</a:t>
          </a:r>
          <a:endParaRPr lang="en-US" sz="2000" baseline="0" dirty="0"/>
        </a:p>
      </dgm:t>
    </dgm:pt>
    <dgm:pt modelId="{94B88F78-AA54-4FFC-9B48-2B67287801BD}" type="parTrans" cxnId="{9E7047D3-1B07-4DA0-AB45-9134E2418151}">
      <dgm:prSet/>
      <dgm:spPr/>
      <dgm:t>
        <a:bodyPr/>
        <a:lstStyle/>
        <a:p>
          <a:endParaRPr lang="en-US"/>
        </a:p>
      </dgm:t>
    </dgm:pt>
    <dgm:pt modelId="{C5867F0F-D5EB-42CF-A0FD-BA0208B53F53}" type="sibTrans" cxnId="{9E7047D3-1B07-4DA0-AB45-9134E2418151}">
      <dgm:prSet/>
      <dgm:spPr/>
      <dgm:t>
        <a:bodyPr/>
        <a:lstStyle/>
        <a:p>
          <a:endParaRPr lang="en-US"/>
        </a:p>
      </dgm:t>
    </dgm:pt>
    <dgm:pt modelId="{EDF8744B-297A-41FC-B3CB-94815A0B42AA}">
      <dgm:prSet phldrT="[Text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aseline="0" dirty="0" smtClean="0"/>
            <a:t>DB Optimizer</a:t>
          </a:r>
          <a:endParaRPr lang="en-US" sz="2000" baseline="0" dirty="0"/>
        </a:p>
      </dgm:t>
    </dgm:pt>
    <dgm:pt modelId="{25B2D5BE-B583-4386-828F-6741ED23B0A7}" type="parTrans" cxnId="{F917F315-10AC-4F3F-A6EC-A31A214CB73D}">
      <dgm:prSet/>
      <dgm:spPr/>
    </dgm:pt>
    <dgm:pt modelId="{574CD282-2065-4579-B602-196697EE1BEB}" type="sibTrans" cxnId="{F917F315-10AC-4F3F-A6EC-A31A214CB73D}">
      <dgm:prSet/>
      <dgm:spPr/>
    </dgm:pt>
    <dgm:pt modelId="{13F70614-3D11-44AA-B2CE-3E16133FA718}" type="pres">
      <dgm:prSet presAssocID="{BD74C048-A8A6-48C9-9AC9-137DFDFE14D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E9655A-160D-453D-AF83-4531447237BB}" type="pres">
      <dgm:prSet presAssocID="{A7B23C08-B721-41E4-8804-21752D5B106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976604-7C3C-4099-9730-20098F1D1203}" type="pres">
      <dgm:prSet presAssocID="{05C468CB-5492-4626-AF9E-9F360118D970}" presName="sibTrans" presStyleCnt="0"/>
      <dgm:spPr/>
    </dgm:pt>
    <dgm:pt modelId="{C7ED0065-7FAC-465B-B3ED-9DFC2AFFF383}" type="pres">
      <dgm:prSet presAssocID="{713727CC-FFC4-4F70-B48B-6A391DAAC13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E8C64B-8A82-4E58-AD52-FE140C9F10CB}" type="pres">
      <dgm:prSet presAssocID="{632B020D-BE29-4B03-8000-9E20437FB95B}" presName="sibTrans" presStyleCnt="0"/>
      <dgm:spPr/>
    </dgm:pt>
    <dgm:pt modelId="{910D62C0-AC86-40A9-85C3-2DE09F1367D4}" type="pres">
      <dgm:prSet presAssocID="{A786747A-66DE-4C78-B087-D6FB5A5D898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D4A55A-4DA9-46DB-AA3B-01C9D940B8A7}" type="pres">
      <dgm:prSet presAssocID="{4F847F32-F9D6-4EE3-A6C3-77CF050226AF}" presName="sibTrans" presStyleCnt="0"/>
      <dgm:spPr/>
    </dgm:pt>
    <dgm:pt modelId="{0E4CCC7A-8FD8-4F5F-B188-3BB94B66D0DF}" type="pres">
      <dgm:prSet presAssocID="{7338FF58-BF23-4C9C-A03F-290392B821E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C81F7C-FE8A-43B0-82EF-DA2EC48ABCC1}" type="pres">
      <dgm:prSet presAssocID="{067DBE16-72F3-414D-B273-E3F6BC4CDA79}" presName="sibTrans" presStyleCnt="0"/>
      <dgm:spPr/>
    </dgm:pt>
    <dgm:pt modelId="{E878B47D-2012-4BFC-9CDA-0D7924ABBD92}" type="pres">
      <dgm:prSet presAssocID="{EDF8744B-297A-41FC-B3CB-94815A0B42A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486366-6322-4EC1-BB2D-68178B036475}" type="pres">
      <dgm:prSet presAssocID="{574CD282-2065-4579-B602-196697EE1BEB}" presName="sibTrans" presStyleCnt="0"/>
      <dgm:spPr/>
    </dgm:pt>
    <dgm:pt modelId="{6AA3EE2A-A22C-451F-B110-EC39E9480714}" type="pres">
      <dgm:prSet presAssocID="{D2B4FDC3-4F25-41F9-B545-D4459C542D5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E4AEA3-E5BD-463D-B412-66956A7D6974}" srcId="{BD74C048-A8A6-48C9-9AC9-137DFDFE14D1}" destId="{A786747A-66DE-4C78-B087-D6FB5A5D8983}" srcOrd="2" destOrd="0" parTransId="{2CBC1DB3-310A-4E58-AAD2-757D876BF535}" sibTransId="{4F847F32-F9D6-4EE3-A6C3-77CF050226AF}"/>
    <dgm:cxn modelId="{47035F4A-43CA-4B58-94EB-3721B702A2EB}" type="presOf" srcId="{BD74C048-A8A6-48C9-9AC9-137DFDFE14D1}" destId="{13F70614-3D11-44AA-B2CE-3E16133FA718}" srcOrd="0" destOrd="0" presId="urn:microsoft.com/office/officeart/2005/8/layout/default"/>
    <dgm:cxn modelId="{901372B4-BC37-4BB2-89B5-D731E4E877D8}" type="presOf" srcId="{7338FF58-BF23-4C9C-A03F-290392B821E6}" destId="{0E4CCC7A-8FD8-4F5F-B188-3BB94B66D0DF}" srcOrd="0" destOrd="0" presId="urn:microsoft.com/office/officeart/2005/8/layout/default"/>
    <dgm:cxn modelId="{24E3A1BB-9CCC-42ED-A284-B1750CD801D9}" type="presOf" srcId="{A7B23C08-B721-41E4-8804-21752D5B1069}" destId="{B6E9655A-160D-453D-AF83-4531447237BB}" srcOrd="0" destOrd="0" presId="urn:microsoft.com/office/officeart/2005/8/layout/default"/>
    <dgm:cxn modelId="{10EDDB63-BF74-4FB6-AE97-F8397F9B8E18}" srcId="{BD74C048-A8A6-48C9-9AC9-137DFDFE14D1}" destId="{713727CC-FFC4-4F70-B48B-6A391DAAC13C}" srcOrd="1" destOrd="0" parTransId="{C40AA859-8FD5-4CD1-9463-F33DA0E267A6}" sibTransId="{632B020D-BE29-4B03-8000-9E20437FB95B}"/>
    <dgm:cxn modelId="{0D184B74-7B92-4B1A-9FF3-7C0F24ED66E1}" type="presOf" srcId="{D2B4FDC3-4F25-41F9-B545-D4459C542D59}" destId="{6AA3EE2A-A22C-451F-B110-EC39E9480714}" srcOrd="0" destOrd="0" presId="urn:microsoft.com/office/officeart/2005/8/layout/default"/>
    <dgm:cxn modelId="{82E05885-DCAF-466D-B3CB-084C3829868B}" srcId="{BD74C048-A8A6-48C9-9AC9-137DFDFE14D1}" destId="{A7B23C08-B721-41E4-8804-21752D5B1069}" srcOrd="0" destOrd="0" parTransId="{E326B73D-CF8D-4F0E-A2EC-A6B581219852}" sibTransId="{05C468CB-5492-4626-AF9E-9F360118D970}"/>
    <dgm:cxn modelId="{9C24FF8E-5014-4AA4-9847-00592C0D0D38}" type="presOf" srcId="{713727CC-FFC4-4F70-B48B-6A391DAAC13C}" destId="{C7ED0065-7FAC-465B-B3ED-9DFC2AFFF383}" srcOrd="0" destOrd="0" presId="urn:microsoft.com/office/officeart/2005/8/layout/default"/>
    <dgm:cxn modelId="{90EDFBBC-74DA-4396-841D-C0B80344E087}" type="presOf" srcId="{A786747A-66DE-4C78-B087-D6FB5A5D8983}" destId="{910D62C0-AC86-40A9-85C3-2DE09F1367D4}" srcOrd="0" destOrd="0" presId="urn:microsoft.com/office/officeart/2005/8/layout/default"/>
    <dgm:cxn modelId="{9E7047D3-1B07-4DA0-AB45-9134E2418151}" srcId="{BD74C048-A8A6-48C9-9AC9-137DFDFE14D1}" destId="{D2B4FDC3-4F25-41F9-B545-D4459C542D59}" srcOrd="5" destOrd="0" parTransId="{94B88F78-AA54-4FFC-9B48-2B67287801BD}" sibTransId="{C5867F0F-D5EB-42CF-A0FD-BA0208B53F53}"/>
    <dgm:cxn modelId="{4A360A94-F9C6-4490-A45D-B1D6B886C8D9}" type="presOf" srcId="{EDF8744B-297A-41FC-B3CB-94815A0B42AA}" destId="{E878B47D-2012-4BFC-9CDA-0D7924ABBD92}" srcOrd="0" destOrd="0" presId="urn:microsoft.com/office/officeart/2005/8/layout/default"/>
    <dgm:cxn modelId="{2E900F25-F703-43C5-B6C9-C644D94F0E29}" srcId="{BD74C048-A8A6-48C9-9AC9-137DFDFE14D1}" destId="{7338FF58-BF23-4C9C-A03F-290392B821E6}" srcOrd="3" destOrd="0" parTransId="{041BAFA9-A246-4BC3-B047-7496CB70F545}" sibTransId="{067DBE16-72F3-414D-B273-E3F6BC4CDA79}"/>
    <dgm:cxn modelId="{F917F315-10AC-4F3F-A6EC-A31A214CB73D}" srcId="{BD74C048-A8A6-48C9-9AC9-137DFDFE14D1}" destId="{EDF8744B-297A-41FC-B3CB-94815A0B42AA}" srcOrd="4" destOrd="0" parTransId="{25B2D5BE-B583-4386-828F-6741ED23B0A7}" sibTransId="{574CD282-2065-4579-B602-196697EE1BEB}"/>
    <dgm:cxn modelId="{B6AA76FC-D83D-40AB-A845-FA677D907D94}" type="presParOf" srcId="{13F70614-3D11-44AA-B2CE-3E16133FA718}" destId="{B6E9655A-160D-453D-AF83-4531447237BB}" srcOrd="0" destOrd="0" presId="urn:microsoft.com/office/officeart/2005/8/layout/default"/>
    <dgm:cxn modelId="{367089FC-E0D0-43F8-B753-F4D853FBB287}" type="presParOf" srcId="{13F70614-3D11-44AA-B2CE-3E16133FA718}" destId="{41976604-7C3C-4099-9730-20098F1D1203}" srcOrd="1" destOrd="0" presId="urn:microsoft.com/office/officeart/2005/8/layout/default"/>
    <dgm:cxn modelId="{D71F2695-7790-4432-8FF7-BBDEB4A936FB}" type="presParOf" srcId="{13F70614-3D11-44AA-B2CE-3E16133FA718}" destId="{C7ED0065-7FAC-465B-B3ED-9DFC2AFFF383}" srcOrd="2" destOrd="0" presId="urn:microsoft.com/office/officeart/2005/8/layout/default"/>
    <dgm:cxn modelId="{7D62256C-2C7B-4E1C-90DC-36BD77CA96A6}" type="presParOf" srcId="{13F70614-3D11-44AA-B2CE-3E16133FA718}" destId="{56E8C64B-8A82-4E58-AD52-FE140C9F10CB}" srcOrd="3" destOrd="0" presId="urn:microsoft.com/office/officeart/2005/8/layout/default"/>
    <dgm:cxn modelId="{471F947E-3E38-4065-AFB5-6E665AE11742}" type="presParOf" srcId="{13F70614-3D11-44AA-B2CE-3E16133FA718}" destId="{910D62C0-AC86-40A9-85C3-2DE09F1367D4}" srcOrd="4" destOrd="0" presId="urn:microsoft.com/office/officeart/2005/8/layout/default"/>
    <dgm:cxn modelId="{B220F71B-471D-4F45-BA14-061D723B083C}" type="presParOf" srcId="{13F70614-3D11-44AA-B2CE-3E16133FA718}" destId="{E6D4A55A-4DA9-46DB-AA3B-01C9D940B8A7}" srcOrd="5" destOrd="0" presId="urn:microsoft.com/office/officeart/2005/8/layout/default"/>
    <dgm:cxn modelId="{260C8056-708C-4A7A-A640-24A5971A345C}" type="presParOf" srcId="{13F70614-3D11-44AA-B2CE-3E16133FA718}" destId="{0E4CCC7A-8FD8-4F5F-B188-3BB94B66D0DF}" srcOrd="6" destOrd="0" presId="urn:microsoft.com/office/officeart/2005/8/layout/default"/>
    <dgm:cxn modelId="{D5A84244-2AC6-4C86-8D7F-69F38B89CD77}" type="presParOf" srcId="{13F70614-3D11-44AA-B2CE-3E16133FA718}" destId="{FFC81F7C-FE8A-43B0-82EF-DA2EC48ABCC1}" srcOrd="7" destOrd="0" presId="urn:microsoft.com/office/officeart/2005/8/layout/default"/>
    <dgm:cxn modelId="{7CEFCCE7-47B0-4977-9DAD-9DF57682AF4B}" type="presParOf" srcId="{13F70614-3D11-44AA-B2CE-3E16133FA718}" destId="{E878B47D-2012-4BFC-9CDA-0D7924ABBD92}" srcOrd="8" destOrd="0" presId="urn:microsoft.com/office/officeart/2005/8/layout/default"/>
    <dgm:cxn modelId="{485A4E94-375B-45EB-A473-259FA4531CFF}" type="presParOf" srcId="{13F70614-3D11-44AA-B2CE-3E16133FA718}" destId="{6D486366-6322-4EC1-BB2D-68178B036475}" srcOrd="9" destOrd="0" presId="urn:microsoft.com/office/officeart/2005/8/layout/default"/>
    <dgm:cxn modelId="{927E6AE1-91AE-4453-8392-000B9A156A9D}" type="presParOf" srcId="{13F70614-3D11-44AA-B2CE-3E16133FA718}" destId="{6AA3EE2A-A22C-451F-B110-EC39E9480714}" srcOrd="10" destOrd="0" presId="urn:microsoft.com/office/officeart/2005/8/layout/defaul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EA5F49-6E1E-497C-9DA9-CF3A47BA8A08}" type="doc">
      <dgm:prSet loTypeId="urn:microsoft.com/office/officeart/2005/8/layout/defaul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3B2D8474-8159-4659-812C-99695EB38280}">
      <dgm:prSet phldrT="[Text]" custT="1"/>
      <dgm:spPr/>
      <dgm:t>
        <a:bodyPr/>
        <a:lstStyle/>
        <a:p>
          <a:r>
            <a:rPr lang="en-US" sz="2000" baseline="0" dirty="0" smtClean="0"/>
            <a:t>Delphi</a:t>
          </a:r>
          <a:endParaRPr lang="en-US" sz="2000" baseline="0" dirty="0"/>
        </a:p>
      </dgm:t>
    </dgm:pt>
    <dgm:pt modelId="{F49AB4F8-1D86-4116-81D2-D19A1FF5F954}" type="parTrans" cxnId="{1207F050-18DB-4D52-B4CE-463DB6F46D00}">
      <dgm:prSet/>
      <dgm:spPr/>
      <dgm:t>
        <a:bodyPr/>
        <a:lstStyle/>
        <a:p>
          <a:endParaRPr lang="en-US"/>
        </a:p>
      </dgm:t>
    </dgm:pt>
    <dgm:pt modelId="{C8C02008-5C13-4A5F-B0D6-91C6AD416FF3}" type="sibTrans" cxnId="{1207F050-18DB-4D52-B4CE-463DB6F46D00}">
      <dgm:prSet/>
      <dgm:spPr/>
      <dgm:t>
        <a:bodyPr/>
        <a:lstStyle/>
        <a:p>
          <a:endParaRPr lang="en-US"/>
        </a:p>
      </dgm:t>
    </dgm:pt>
    <dgm:pt modelId="{D1C4ABEB-D6D8-4B95-AA1D-55797CD77C93}">
      <dgm:prSet phldrT="[Text]" custT="1"/>
      <dgm:spPr/>
      <dgm:t>
        <a:bodyPr/>
        <a:lstStyle/>
        <a:p>
          <a:r>
            <a:rPr lang="en-US" sz="2000" dirty="0" smtClean="0"/>
            <a:t>Delphi for PHP</a:t>
          </a:r>
          <a:endParaRPr lang="en-US" sz="2000" dirty="0"/>
        </a:p>
      </dgm:t>
    </dgm:pt>
    <dgm:pt modelId="{FD5169D5-2EC5-4B51-AFE6-337C87DFCCE7}" type="parTrans" cxnId="{47E19AE7-5B67-48BA-88FA-DFE5F293EB42}">
      <dgm:prSet/>
      <dgm:spPr/>
      <dgm:t>
        <a:bodyPr/>
        <a:lstStyle/>
        <a:p>
          <a:endParaRPr lang="en-US"/>
        </a:p>
      </dgm:t>
    </dgm:pt>
    <dgm:pt modelId="{38782BBD-9417-4E90-B774-986EE503880A}" type="sibTrans" cxnId="{47E19AE7-5B67-48BA-88FA-DFE5F293EB42}">
      <dgm:prSet/>
      <dgm:spPr/>
      <dgm:t>
        <a:bodyPr/>
        <a:lstStyle/>
        <a:p>
          <a:endParaRPr lang="en-US"/>
        </a:p>
      </dgm:t>
    </dgm:pt>
    <dgm:pt modelId="{2909696A-DF7A-47BF-8DF5-819E0999E4B6}">
      <dgm:prSet phldrT="[Text]" custT="1"/>
      <dgm:spPr/>
      <dgm:t>
        <a:bodyPr/>
        <a:lstStyle/>
        <a:p>
          <a:r>
            <a:rPr lang="en-US" sz="2000" dirty="0" err="1" smtClean="0"/>
            <a:t>JBuilder</a:t>
          </a:r>
          <a:endParaRPr lang="en-US" sz="2000" dirty="0"/>
        </a:p>
      </dgm:t>
    </dgm:pt>
    <dgm:pt modelId="{6E204E2C-FAE7-4335-AE75-EEA89DDABF61}" type="parTrans" cxnId="{ABE6D39E-3DAA-46F3-A4C3-2F2BFE9A0E0D}">
      <dgm:prSet/>
      <dgm:spPr/>
      <dgm:t>
        <a:bodyPr/>
        <a:lstStyle/>
        <a:p>
          <a:endParaRPr lang="en-US"/>
        </a:p>
      </dgm:t>
    </dgm:pt>
    <dgm:pt modelId="{866F08FA-811F-4861-A5BA-F494A788B388}" type="sibTrans" cxnId="{ABE6D39E-3DAA-46F3-A4C3-2F2BFE9A0E0D}">
      <dgm:prSet/>
      <dgm:spPr/>
      <dgm:t>
        <a:bodyPr/>
        <a:lstStyle/>
        <a:p>
          <a:endParaRPr lang="en-US"/>
        </a:p>
      </dgm:t>
    </dgm:pt>
    <dgm:pt modelId="{532A101B-B261-4E56-84C9-A89A77BF4537}">
      <dgm:prSet phldrT="[Text]" custT="1"/>
      <dgm:spPr/>
      <dgm:t>
        <a:bodyPr/>
        <a:lstStyle/>
        <a:p>
          <a:r>
            <a:rPr lang="en-US" sz="2000" dirty="0" smtClean="0"/>
            <a:t>3</a:t>
          </a:r>
          <a:r>
            <a:rPr lang="en-US" sz="2000" baseline="30000" dirty="0" smtClean="0"/>
            <a:t>rd</a:t>
          </a:r>
          <a:r>
            <a:rPr lang="en-US" sz="2000" dirty="0" smtClean="0"/>
            <a:t> Rail</a:t>
          </a:r>
          <a:endParaRPr lang="en-US" sz="2000" dirty="0"/>
        </a:p>
      </dgm:t>
    </dgm:pt>
    <dgm:pt modelId="{EE78401F-EFD3-411C-B608-171816D22558}" type="parTrans" cxnId="{6A7FEFA6-5D5D-4EA9-8F20-EA6E330BD019}">
      <dgm:prSet/>
      <dgm:spPr/>
      <dgm:t>
        <a:bodyPr/>
        <a:lstStyle/>
        <a:p>
          <a:endParaRPr lang="en-US"/>
        </a:p>
      </dgm:t>
    </dgm:pt>
    <dgm:pt modelId="{7BEC4AF9-5CA8-478C-AF88-714BB00C3048}" type="sibTrans" cxnId="{6A7FEFA6-5D5D-4EA9-8F20-EA6E330BD019}">
      <dgm:prSet/>
      <dgm:spPr/>
      <dgm:t>
        <a:bodyPr/>
        <a:lstStyle/>
        <a:p>
          <a:endParaRPr lang="en-US"/>
        </a:p>
      </dgm:t>
    </dgm:pt>
    <dgm:pt modelId="{17D78E96-5264-41B7-8C88-24FE3B219E15}">
      <dgm:prSet phldrT="[Text]" custT="1"/>
      <dgm:spPr/>
      <dgm:t>
        <a:bodyPr/>
        <a:lstStyle/>
        <a:p>
          <a:r>
            <a:rPr lang="en-US" sz="2000" dirty="0" smtClean="0"/>
            <a:t>C++ Builder</a:t>
          </a:r>
          <a:endParaRPr lang="en-US" sz="2000" dirty="0"/>
        </a:p>
      </dgm:t>
    </dgm:pt>
    <dgm:pt modelId="{1120C0C5-61DE-45EE-9EFE-373B0BA84A6D}" type="parTrans" cxnId="{B570B31A-F565-4028-B839-8AFE487292C7}">
      <dgm:prSet/>
      <dgm:spPr/>
      <dgm:t>
        <a:bodyPr/>
        <a:lstStyle/>
        <a:p>
          <a:endParaRPr lang="en-US"/>
        </a:p>
      </dgm:t>
    </dgm:pt>
    <dgm:pt modelId="{F3515F04-AB69-4A68-AC7B-CA5484562800}" type="sibTrans" cxnId="{B570B31A-F565-4028-B839-8AFE487292C7}">
      <dgm:prSet/>
      <dgm:spPr/>
      <dgm:t>
        <a:bodyPr/>
        <a:lstStyle/>
        <a:p>
          <a:endParaRPr lang="en-US"/>
        </a:p>
      </dgm:t>
    </dgm:pt>
    <dgm:pt modelId="{A8EC6D53-4972-4FB9-96B9-79E70FFD9506}">
      <dgm:prSet phldrT="[Text]" custT="1"/>
      <dgm:spPr/>
      <dgm:t>
        <a:bodyPr/>
        <a:lstStyle/>
        <a:p>
          <a:r>
            <a:rPr lang="en-US" sz="2000" dirty="0" err="1" smtClean="0"/>
            <a:t>Interbase</a:t>
          </a:r>
          <a:endParaRPr lang="en-US" sz="2000" dirty="0"/>
        </a:p>
      </dgm:t>
    </dgm:pt>
    <dgm:pt modelId="{BE5FEA31-ECC9-487D-83A8-76E1D08F7C12}" type="parTrans" cxnId="{8FFA9E2F-B993-4F62-81E0-9BC7FBE3B78B}">
      <dgm:prSet/>
      <dgm:spPr/>
      <dgm:t>
        <a:bodyPr/>
        <a:lstStyle/>
        <a:p>
          <a:endParaRPr lang="en-US"/>
        </a:p>
      </dgm:t>
    </dgm:pt>
    <dgm:pt modelId="{385B9EBD-55C6-4AEC-A3EF-B35ECFB5D6DD}" type="sibTrans" cxnId="{8FFA9E2F-B993-4F62-81E0-9BC7FBE3B78B}">
      <dgm:prSet/>
      <dgm:spPr/>
      <dgm:t>
        <a:bodyPr/>
        <a:lstStyle/>
        <a:p>
          <a:endParaRPr lang="en-US"/>
        </a:p>
      </dgm:t>
    </dgm:pt>
    <dgm:pt modelId="{93C37401-25BD-4E55-AE0A-7E21A41BF60A}" type="pres">
      <dgm:prSet presAssocID="{97EA5F49-6E1E-497C-9DA9-CF3A47BA8A0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3BD72BA-7BFE-4EE9-93DA-D661DB4B34B3}" type="pres">
      <dgm:prSet presAssocID="{3B2D8474-8159-4659-812C-99695EB3828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D1C16A-5E95-4F48-9C70-133D9E5B53BC}" type="pres">
      <dgm:prSet presAssocID="{C8C02008-5C13-4A5F-B0D6-91C6AD416FF3}" presName="sibTrans" presStyleCnt="0"/>
      <dgm:spPr/>
    </dgm:pt>
    <dgm:pt modelId="{8D142773-E6A1-4DEC-8E59-AB7E5E2AD84D}" type="pres">
      <dgm:prSet presAssocID="{D1C4ABEB-D6D8-4B95-AA1D-55797CD77C9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832B50-960F-473F-A54F-AB9CF7CCC692}" type="pres">
      <dgm:prSet presAssocID="{38782BBD-9417-4E90-B774-986EE503880A}" presName="sibTrans" presStyleCnt="0"/>
      <dgm:spPr/>
    </dgm:pt>
    <dgm:pt modelId="{2426EF46-60F8-491F-93B6-4FFEFB5F504A}" type="pres">
      <dgm:prSet presAssocID="{17D78E96-5264-41B7-8C88-24FE3B219E1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DDD81-6ABA-4EE8-AFE3-5551AF51D459}" type="pres">
      <dgm:prSet presAssocID="{F3515F04-AB69-4A68-AC7B-CA5484562800}" presName="sibTrans" presStyleCnt="0"/>
      <dgm:spPr/>
    </dgm:pt>
    <dgm:pt modelId="{71A55515-8A4E-4DBF-A1BB-E819B4DD1EAB}" type="pres">
      <dgm:prSet presAssocID="{2909696A-DF7A-47BF-8DF5-819E0999E4B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7D8376-6D23-4AB9-A88C-D99D3D30E0DC}" type="pres">
      <dgm:prSet presAssocID="{866F08FA-811F-4861-A5BA-F494A788B388}" presName="sibTrans" presStyleCnt="0"/>
      <dgm:spPr/>
    </dgm:pt>
    <dgm:pt modelId="{39111256-A362-4DD6-99EF-0D7C91E23D42}" type="pres">
      <dgm:prSet presAssocID="{532A101B-B261-4E56-84C9-A89A77BF453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F6EC19-9AE7-49A1-AD54-87FA9BB95F2B}" type="pres">
      <dgm:prSet presAssocID="{7BEC4AF9-5CA8-478C-AF88-714BB00C3048}" presName="sibTrans" presStyleCnt="0"/>
      <dgm:spPr/>
    </dgm:pt>
    <dgm:pt modelId="{A59AD62F-D8F0-4D3E-BB7F-C4806D5C8F09}" type="pres">
      <dgm:prSet presAssocID="{A8EC6D53-4972-4FB9-96B9-79E70FFD950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48292A-778E-457F-8860-1D90805CD3D3}" type="presOf" srcId="{3B2D8474-8159-4659-812C-99695EB38280}" destId="{63BD72BA-7BFE-4EE9-93DA-D661DB4B34B3}" srcOrd="0" destOrd="0" presId="urn:microsoft.com/office/officeart/2005/8/layout/default"/>
    <dgm:cxn modelId="{42BE9F95-3D57-46B9-B143-7AFB054DBD8D}" type="presOf" srcId="{D1C4ABEB-D6D8-4B95-AA1D-55797CD77C93}" destId="{8D142773-E6A1-4DEC-8E59-AB7E5E2AD84D}" srcOrd="0" destOrd="0" presId="urn:microsoft.com/office/officeart/2005/8/layout/default"/>
    <dgm:cxn modelId="{ABE6D39E-3DAA-46F3-A4C3-2F2BFE9A0E0D}" srcId="{97EA5F49-6E1E-497C-9DA9-CF3A47BA8A08}" destId="{2909696A-DF7A-47BF-8DF5-819E0999E4B6}" srcOrd="3" destOrd="0" parTransId="{6E204E2C-FAE7-4335-AE75-EEA89DDABF61}" sibTransId="{866F08FA-811F-4861-A5BA-F494A788B388}"/>
    <dgm:cxn modelId="{EDBB38C7-5C41-4FEE-917F-5C0FEB4D8B0E}" type="presOf" srcId="{17D78E96-5264-41B7-8C88-24FE3B219E15}" destId="{2426EF46-60F8-491F-93B6-4FFEFB5F504A}" srcOrd="0" destOrd="0" presId="urn:microsoft.com/office/officeart/2005/8/layout/default"/>
    <dgm:cxn modelId="{8FFA9E2F-B993-4F62-81E0-9BC7FBE3B78B}" srcId="{97EA5F49-6E1E-497C-9DA9-CF3A47BA8A08}" destId="{A8EC6D53-4972-4FB9-96B9-79E70FFD9506}" srcOrd="5" destOrd="0" parTransId="{BE5FEA31-ECC9-487D-83A8-76E1D08F7C12}" sibTransId="{385B9EBD-55C6-4AEC-A3EF-B35ECFB5D6DD}"/>
    <dgm:cxn modelId="{3C276C0E-5ACF-48CE-8690-3EEF1D91BCB8}" type="presOf" srcId="{97EA5F49-6E1E-497C-9DA9-CF3A47BA8A08}" destId="{93C37401-25BD-4E55-AE0A-7E21A41BF60A}" srcOrd="0" destOrd="0" presId="urn:microsoft.com/office/officeart/2005/8/layout/default"/>
    <dgm:cxn modelId="{47E19AE7-5B67-48BA-88FA-DFE5F293EB42}" srcId="{97EA5F49-6E1E-497C-9DA9-CF3A47BA8A08}" destId="{D1C4ABEB-D6D8-4B95-AA1D-55797CD77C93}" srcOrd="1" destOrd="0" parTransId="{FD5169D5-2EC5-4B51-AFE6-337C87DFCCE7}" sibTransId="{38782BBD-9417-4E90-B774-986EE503880A}"/>
    <dgm:cxn modelId="{6A7FEFA6-5D5D-4EA9-8F20-EA6E330BD019}" srcId="{97EA5F49-6E1E-497C-9DA9-CF3A47BA8A08}" destId="{532A101B-B261-4E56-84C9-A89A77BF4537}" srcOrd="4" destOrd="0" parTransId="{EE78401F-EFD3-411C-B608-171816D22558}" sibTransId="{7BEC4AF9-5CA8-478C-AF88-714BB00C3048}"/>
    <dgm:cxn modelId="{1207F050-18DB-4D52-B4CE-463DB6F46D00}" srcId="{97EA5F49-6E1E-497C-9DA9-CF3A47BA8A08}" destId="{3B2D8474-8159-4659-812C-99695EB38280}" srcOrd="0" destOrd="0" parTransId="{F49AB4F8-1D86-4116-81D2-D19A1FF5F954}" sibTransId="{C8C02008-5C13-4A5F-B0D6-91C6AD416FF3}"/>
    <dgm:cxn modelId="{C6A53135-0571-49E0-AA87-3C8F9C29D23F}" type="presOf" srcId="{A8EC6D53-4972-4FB9-96B9-79E70FFD9506}" destId="{A59AD62F-D8F0-4D3E-BB7F-C4806D5C8F09}" srcOrd="0" destOrd="0" presId="urn:microsoft.com/office/officeart/2005/8/layout/default"/>
    <dgm:cxn modelId="{ACEFA276-3A7F-4E16-9B70-5D0ABCB5EDBB}" type="presOf" srcId="{532A101B-B261-4E56-84C9-A89A77BF4537}" destId="{39111256-A362-4DD6-99EF-0D7C91E23D42}" srcOrd="0" destOrd="0" presId="urn:microsoft.com/office/officeart/2005/8/layout/default"/>
    <dgm:cxn modelId="{B570B31A-F565-4028-B839-8AFE487292C7}" srcId="{97EA5F49-6E1E-497C-9DA9-CF3A47BA8A08}" destId="{17D78E96-5264-41B7-8C88-24FE3B219E15}" srcOrd="2" destOrd="0" parTransId="{1120C0C5-61DE-45EE-9EFE-373B0BA84A6D}" sibTransId="{F3515F04-AB69-4A68-AC7B-CA5484562800}"/>
    <dgm:cxn modelId="{49C8E1DE-5142-4685-A9C7-2D9CBE23E430}" type="presOf" srcId="{2909696A-DF7A-47BF-8DF5-819E0999E4B6}" destId="{71A55515-8A4E-4DBF-A1BB-E819B4DD1EAB}" srcOrd="0" destOrd="0" presId="urn:microsoft.com/office/officeart/2005/8/layout/default"/>
    <dgm:cxn modelId="{DDC74AE3-198F-4B75-8F29-F63B7605887E}" type="presParOf" srcId="{93C37401-25BD-4E55-AE0A-7E21A41BF60A}" destId="{63BD72BA-7BFE-4EE9-93DA-D661DB4B34B3}" srcOrd="0" destOrd="0" presId="urn:microsoft.com/office/officeart/2005/8/layout/default"/>
    <dgm:cxn modelId="{45C5C9F2-95A8-49C2-9CC5-00F90E6CF283}" type="presParOf" srcId="{93C37401-25BD-4E55-AE0A-7E21A41BF60A}" destId="{03D1C16A-5E95-4F48-9C70-133D9E5B53BC}" srcOrd="1" destOrd="0" presId="urn:microsoft.com/office/officeart/2005/8/layout/default"/>
    <dgm:cxn modelId="{4F3CC4B6-BAD0-418C-924B-4B2BBDDA8CB1}" type="presParOf" srcId="{93C37401-25BD-4E55-AE0A-7E21A41BF60A}" destId="{8D142773-E6A1-4DEC-8E59-AB7E5E2AD84D}" srcOrd="2" destOrd="0" presId="urn:microsoft.com/office/officeart/2005/8/layout/default"/>
    <dgm:cxn modelId="{CC2F4F01-0503-4EDD-929C-EAFE1FB7E79B}" type="presParOf" srcId="{93C37401-25BD-4E55-AE0A-7E21A41BF60A}" destId="{4A832B50-960F-473F-A54F-AB9CF7CCC692}" srcOrd="3" destOrd="0" presId="urn:microsoft.com/office/officeart/2005/8/layout/default"/>
    <dgm:cxn modelId="{02F3FB17-AE64-4476-9132-AAC4B9735517}" type="presParOf" srcId="{93C37401-25BD-4E55-AE0A-7E21A41BF60A}" destId="{2426EF46-60F8-491F-93B6-4FFEFB5F504A}" srcOrd="4" destOrd="0" presId="urn:microsoft.com/office/officeart/2005/8/layout/default"/>
    <dgm:cxn modelId="{2F854F76-B7FB-4A93-B998-4BE03F0E2633}" type="presParOf" srcId="{93C37401-25BD-4E55-AE0A-7E21A41BF60A}" destId="{DD9DDD81-6ABA-4EE8-AFE3-5551AF51D459}" srcOrd="5" destOrd="0" presId="urn:microsoft.com/office/officeart/2005/8/layout/default"/>
    <dgm:cxn modelId="{B5C37E22-9447-453C-8E3B-10C900CE94B2}" type="presParOf" srcId="{93C37401-25BD-4E55-AE0A-7E21A41BF60A}" destId="{71A55515-8A4E-4DBF-A1BB-E819B4DD1EAB}" srcOrd="6" destOrd="0" presId="urn:microsoft.com/office/officeart/2005/8/layout/default"/>
    <dgm:cxn modelId="{E0F5C9FA-AE4A-4ACD-AC39-E94CFA35E1F4}" type="presParOf" srcId="{93C37401-25BD-4E55-AE0A-7E21A41BF60A}" destId="{A17D8376-6D23-4AB9-A88C-D99D3D30E0DC}" srcOrd="7" destOrd="0" presId="urn:microsoft.com/office/officeart/2005/8/layout/default"/>
    <dgm:cxn modelId="{E5FBB626-803F-424B-BA80-4F7CC8EE692F}" type="presParOf" srcId="{93C37401-25BD-4E55-AE0A-7E21A41BF60A}" destId="{39111256-A362-4DD6-99EF-0D7C91E23D42}" srcOrd="8" destOrd="0" presId="urn:microsoft.com/office/officeart/2005/8/layout/default"/>
    <dgm:cxn modelId="{E1B52886-27D2-4D6B-B254-6791F5141A32}" type="presParOf" srcId="{93C37401-25BD-4E55-AE0A-7E21A41BF60A}" destId="{DEF6EC19-9AE7-49A1-AD54-87FA9BB95F2B}" srcOrd="9" destOrd="0" presId="urn:microsoft.com/office/officeart/2005/8/layout/default"/>
    <dgm:cxn modelId="{B001510A-41CE-415C-B633-B14A82438154}" type="presParOf" srcId="{93C37401-25BD-4E55-AE0A-7E21A41BF60A}" destId="{A59AD62F-D8F0-4D3E-BB7F-C4806D5C8F09}" srcOrd="10" destOrd="0" presId="urn:microsoft.com/office/officeart/2005/8/layout/defaul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1F608D-6F56-4589-A56A-C5DEB275AFD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0882AE1-D85A-4700-A4DB-9A634F10433C}">
      <dgm:prSet phldrT="[Text]"/>
      <dgm:spPr/>
      <dgm:t>
        <a:bodyPr/>
        <a:lstStyle/>
        <a:p>
          <a:r>
            <a:rPr lang="en-US" dirty="0" err="1" smtClean="0"/>
            <a:t>eBAF</a:t>
          </a:r>
          <a:endParaRPr lang="en-US" dirty="0"/>
        </a:p>
      </dgm:t>
    </dgm:pt>
    <dgm:pt modelId="{F9DC48FE-99A6-47B7-86AB-DBF56C8220E6}" type="parTrans" cxnId="{2EB3E17D-EF35-4879-87CF-5975A58F2AA4}">
      <dgm:prSet/>
      <dgm:spPr/>
    </dgm:pt>
    <dgm:pt modelId="{3D367D72-AEB8-4A2B-921B-6903D8C451FC}" type="sibTrans" cxnId="{2EB3E17D-EF35-4879-87CF-5975A58F2AA4}">
      <dgm:prSet/>
      <dgm:spPr/>
    </dgm:pt>
    <dgm:pt modelId="{B0A69719-C9E9-4755-AC76-AD7032B1C24A}">
      <dgm:prSet phldrT="[Text]"/>
      <dgm:spPr/>
      <dgm:t>
        <a:bodyPr/>
        <a:lstStyle/>
        <a:p>
          <a:r>
            <a:rPr lang="en-US" dirty="0" err="1" smtClean="0"/>
            <a:t>FrED</a:t>
          </a:r>
          <a:endParaRPr lang="en-US" dirty="0"/>
        </a:p>
      </dgm:t>
    </dgm:pt>
    <dgm:pt modelId="{8D332AE3-7AC8-4A35-AFD4-C1A0B957DC60}" type="parTrans" cxnId="{4570DCFB-0FBB-426C-AD1A-ABDB0475CE58}">
      <dgm:prSet/>
      <dgm:spPr/>
    </dgm:pt>
    <dgm:pt modelId="{2D6E849A-0458-495F-A3C2-44722DB3FCC7}" type="sibTrans" cxnId="{4570DCFB-0FBB-426C-AD1A-ABDB0475CE58}">
      <dgm:prSet/>
      <dgm:spPr/>
    </dgm:pt>
    <dgm:pt modelId="{CD3CB6A5-411B-44DE-8CEB-B421263C15B8}">
      <dgm:prSet phldrT="[Text]"/>
      <dgm:spPr/>
      <dgm:t>
        <a:bodyPr/>
        <a:lstStyle/>
        <a:p>
          <a:r>
            <a:rPr lang="en-US" dirty="0" smtClean="0"/>
            <a:t>Eclipse</a:t>
          </a:r>
          <a:endParaRPr lang="en-US" dirty="0"/>
        </a:p>
      </dgm:t>
    </dgm:pt>
    <dgm:pt modelId="{243E7895-3516-4F67-9A66-11C01A2E6371}" type="parTrans" cxnId="{F81C2287-1ACB-431E-893C-CDAC645C7026}">
      <dgm:prSet/>
      <dgm:spPr/>
    </dgm:pt>
    <dgm:pt modelId="{9AE64D50-78F5-4B3B-B6B6-0D0A08A3A483}" type="sibTrans" cxnId="{F81C2287-1ACB-431E-893C-CDAC645C7026}">
      <dgm:prSet/>
      <dgm:spPr/>
    </dgm:pt>
    <dgm:pt modelId="{3DEADBC1-FDCD-4D71-A43B-B85750D35355}" type="pres">
      <dgm:prSet presAssocID="{DE1F608D-6F56-4589-A56A-C5DEB275AFD8}" presName="CompostProcess" presStyleCnt="0">
        <dgm:presLayoutVars>
          <dgm:dir/>
          <dgm:resizeHandles val="exact"/>
        </dgm:presLayoutVars>
      </dgm:prSet>
      <dgm:spPr/>
    </dgm:pt>
    <dgm:pt modelId="{E1F4D1A8-2771-4545-BC20-2D8C753586E1}" type="pres">
      <dgm:prSet presAssocID="{DE1F608D-6F56-4589-A56A-C5DEB275AFD8}" presName="arrow" presStyleLbl="bgShp" presStyleIdx="0" presStyleCnt="1"/>
      <dgm:spPr/>
    </dgm:pt>
    <dgm:pt modelId="{73FA4D9F-64B5-4567-B8D2-027FE773F006}" type="pres">
      <dgm:prSet presAssocID="{DE1F608D-6F56-4589-A56A-C5DEB275AFD8}" presName="linearProcess" presStyleCnt="0"/>
      <dgm:spPr/>
    </dgm:pt>
    <dgm:pt modelId="{D9E592D9-CB04-4C1B-AB40-8BC312D11F57}" type="pres">
      <dgm:prSet presAssocID="{F0882AE1-D85A-4700-A4DB-9A634F10433C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8A967-5C8C-49BA-AE8B-5B695C9B6B38}" type="pres">
      <dgm:prSet presAssocID="{3D367D72-AEB8-4A2B-921B-6903D8C451FC}" presName="sibTrans" presStyleCnt="0"/>
      <dgm:spPr/>
    </dgm:pt>
    <dgm:pt modelId="{EAAB9997-E654-470E-9C75-089D4103EB23}" type="pres">
      <dgm:prSet presAssocID="{B0A69719-C9E9-4755-AC76-AD7032B1C24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F93A17-FA1C-4BFC-A476-6B27DD45C170}" type="pres">
      <dgm:prSet presAssocID="{2D6E849A-0458-495F-A3C2-44722DB3FCC7}" presName="sibTrans" presStyleCnt="0"/>
      <dgm:spPr/>
    </dgm:pt>
    <dgm:pt modelId="{5172ACB3-76BD-43A2-BFCD-F9C955832B9C}" type="pres">
      <dgm:prSet presAssocID="{CD3CB6A5-411B-44DE-8CEB-B421263C15B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E6A03D-9CFB-4425-89E2-84FE9D6BA9D1}" type="presOf" srcId="{F0882AE1-D85A-4700-A4DB-9A634F10433C}" destId="{D9E592D9-CB04-4C1B-AB40-8BC312D11F57}" srcOrd="0" destOrd="0" presId="urn:microsoft.com/office/officeart/2005/8/layout/hProcess9"/>
    <dgm:cxn modelId="{F81C2287-1ACB-431E-893C-CDAC645C7026}" srcId="{DE1F608D-6F56-4589-A56A-C5DEB275AFD8}" destId="{CD3CB6A5-411B-44DE-8CEB-B421263C15B8}" srcOrd="2" destOrd="0" parTransId="{243E7895-3516-4F67-9A66-11C01A2E6371}" sibTransId="{9AE64D50-78F5-4B3B-B6B6-0D0A08A3A483}"/>
    <dgm:cxn modelId="{4570DCFB-0FBB-426C-AD1A-ABDB0475CE58}" srcId="{DE1F608D-6F56-4589-A56A-C5DEB275AFD8}" destId="{B0A69719-C9E9-4755-AC76-AD7032B1C24A}" srcOrd="1" destOrd="0" parTransId="{8D332AE3-7AC8-4A35-AFD4-C1A0B957DC60}" sibTransId="{2D6E849A-0458-495F-A3C2-44722DB3FCC7}"/>
    <dgm:cxn modelId="{97876F01-5602-4A20-A823-8A175AF2E047}" type="presOf" srcId="{B0A69719-C9E9-4755-AC76-AD7032B1C24A}" destId="{EAAB9997-E654-470E-9C75-089D4103EB23}" srcOrd="0" destOrd="0" presId="urn:microsoft.com/office/officeart/2005/8/layout/hProcess9"/>
    <dgm:cxn modelId="{FC5B97DD-CB55-4781-875E-12D0B6197C03}" type="presOf" srcId="{DE1F608D-6F56-4589-A56A-C5DEB275AFD8}" destId="{3DEADBC1-FDCD-4D71-A43B-B85750D35355}" srcOrd="0" destOrd="0" presId="urn:microsoft.com/office/officeart/2005/8/layout/hProcess9"/>
    <dgm:cxn modelId="{2EB3E17D-EF35-4879-87CF-5975A58F2AA4}" srcId="{DE1F608D-6F56-4589-A56A-C5DEB275AFD8}" destId="{F0882AE1-D85A-4700-A4DB-9A634F10433C}" srcOrd="0" destOrd="0" parTransId="{F9DC48FE-99A6-47B7-86AB-DBF56C8220E6}" sibTransId="{3D367D72-AEB8-4A2B-921B-6903D8C451FC}"/>
    <dgm:cxn modelId="{4CDCCB8D-AEBB-4A87-8C17-B11CDF59ED7A}" type="presOf" srcId="{CD3CB6A5-411B-44DE-8CEB-B421263C15B8}" destId="{5172ACB3-76BD-43A2-BFCD-F9C955832B9C}" srcOrd="0" destOrd="0" presId="urn:microsoft.com/office/officeart/2005/8/layout/hProcess9"/>
    <dgm:cxn modelId="{3AF3FC4E-061E-4A67-BB62-D5E43DFF8657}" type="presParOf" srcId="{3DEADBC1-FDCD-4D71-A43B-B85750D35355}" destId="{E1F4D1A8-2771-4545-BC20-2D8C753586E1}" srcOrd="0" destOrd="0" presId="urn:microsoft.com/office/officeart/2005/8/layout/hProcess9"/>
    <dgm:cxn modelId="{58DC6981-5ECA-4155-B885-55DB2A745B52}" type="presParOf" srcId="{3DEADBC1-FDCD-4D71-A43B-B85750D35355}" destId="{73FA4D9F-64B5-4567-B8D2-027FE773F006}" srcOrd="1" destOrd="0" presId="urn:microsoft.com/office/officeart/2005/8/layout/hProcess9"/>
    <dgm:cxn modelId="{D7C64153-6064-437F-A46C-F37B640CD8DF}" type="presParOf" srcId="{73FA4D9F-64B5-4567-B8D2-027FE773F006}" destId="{D9E592D9-CB04-4C1B-AB40-8BC312D11F57}" srcOrd="0" destOrd="0" presId="urn:microsoft.com/office/officeart/2005/8/layout/hProcess9"/>
    <dgm:cxn modelId="{5F19B546-6ACC-49EB-B218-3DC6E806A1CA}" type="presParOf" srcId="{73FA4D9F-64B5-4567-B8D2-027FE773F006}" destId="{1E48A967-5C8C-49BA-AE8B-5B695C9B6B38}" srcOrd="1" destOrd="0" presId="urn:microsoft.com/office/officeart/2005/8/layout/hProcess9"/>
    <dgm:cxn modelId="{BEE758F6-DAFF-44CA-A0F3-2D4527400934}" type="presParOf" srcId="{73FA4D9F-64B5-4567-B8D2-027FE773F006}" destId="{EAAB9997-E654-470E-9C75-089D4103EB23}" srcOrd="2" destOrd="0" presId="urn:microsoft.com/office/officeart/2005/8/layout/hProcess9"/>
    <dgm:cxn modelId="{B6AFBA36-C630-4CF9-8052-6C0ACA92C9EC}" type="presParOf" srcId="{73FA4D9F-64B5-4567-B8D2-027FE773F006}" destId="{BCF93A17-FA1C-4BFC-A476-6B27DD45C170}" srcOrd="3" destOrd="0" presId="urn:microsoft.com/office/officeart/2005/8/layout/hProcess9"/>
    <dgm:cxn modelId="{A6C60EF4-4FA3-40DA-9D9E-5D4A129E98E0}" type="presParOf" srcId="{73FA4D9F-64B5-4567-B8D2-027FE773F006}" destId="{5172ACB3-76BD-43A2-BFCD-F9C955832B9C}" srcOrd="4" destOrd="0" presId="urn:microsoft.com/office/officeart/2005/8/layout/hProcess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179F20-81F0-4EE6-80CF-7FF8353EA896}" type="doc">
      <dgm:prSet loTypeId="urn:microsoft.com/office/officeart/2005/8/layout/default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53EBCCCB-1BDF-49F9-871C-650BB2ECD450}">
      <dgm:prSet phldrT="[Text]" custT="1"/>
      <dgm:spPr/>
      <dgm:t>
        <a:bodyPr/>
        <a:lstStyle/>
        <a:p>
          <a:r>
            <a:rPr lang="en-US" sz="3200" dirty="0" smtClean="0"/>
            <a:t>A.  Bingo</a:t>
          </a:r>
          <a:endParaRPr lang="en-US" sz="3200" dirty="0"/>
        </a:p>
      </dgm:t>
    </dgm:pt>
    <dgm:pt modelId="{FF1C11FF-E298-4F8A-A92A-2988533ECE43}" type="parTrans" cxnId="{266CBDAB-2348-4B3D-8ADF-A4027D73FAE9}">
      <dgm:prSet/>
      <dgm:spPr/>
      <dgm:t>
        <a:bodyPr/>
        <a:lstStyle/>
        <a:p>
          <a:endParaRPr lang="en-US"/>
        </a:p>
      </dgm:t>
    </dgm:pt>
    <dgm:pt modelId="{17842498-8387-426A-A37B-B93AD4C0C01B}" type="sibTrans" cxnId="{266CBDAB-2348-4B3D-8ADF-A4027D73FAE9}">
      <dgm:prSet/>
      <dgm:spPr/>
      <dgm:t>
        <a:bodyPr/>
        <a:lstStyle/>
        <a:p>
          <a:endParaRPr lang="en-US"/>
        </a:p>
      </dgm:t>
    </dgm:pt>
    <dgm:pt modelId="{DCC2A865-17F6-4103-85A8-378B5D0EB08F}">
      <dgm:prSet phldrT="[Text]" custT="1"/>
      <dgm:spPr/>
      <dgm:t>
        <a:bodyPr/>
        <a:lstStyle/>
        <a:p>
          <a:r>
            <a:rPr lang="en-US" sz="3200" dirty="0" smtClean="0"/>
            <a:t>B.  Gringo</a:t>
          </a:r>
          <a:endParaRPr lang="en-US" sz="3200" dirty="0"/>
        </a:p>
      </dgm:t>
    </dgm:pt>
    <dgm:pt modelId="{C5D326BC-51A4-42BA-BA3E-4D43DC7996EA}" type="parTrans" cxnId="{ABC97736-0ACE-47C2-BC40-743ADAED6FB3}">
      <dgm:prSet/>
      <dgm:spPr/>
      <dgm:t>
        <a:bodyPr/>
        <a:lstStyle/>
        <a:p>
          <a:endParaRPr lang="en-US"/>
        </a:p>
      </dgm:t>
    </dgm:pt>
    <dgm:pt modelId="{AFF87DE8-9236-4592-B5CB-7F3BDE08600E}" type="sibTrans" cxnId="{ABC97736-0ACE-47C2-BC40-743ADAED6FB3}">
      <dgm:prSet/>
      <dgm:spPr/>
      <dgm:t>
        <a:bodyPr/>
        <a:lstStyle/>
        <a:p>
          <a:endParaRPr lang="en-US"/>
        </a:p>
      </dgm:t>
    </dgm:pt>
    <dgm:pt modelId="{F398DC84-0C12-416F-84D2-6B6B754A7376}">
      <dgm:prSet phldrT="[Text]" custT="1"/>
      <dgm:spPr/>
      <dgm:t>
        <a:bodyPr/>
        <a:lstStyle/>
        <a:p>
          <a:r>
            <a:rPr lang="en-US" sz="3200" dirty="0" smtClean="0"/>
            <a:t>C.  Dingo</a:t>
          </a:r>
          <a:endParaRPr lang="en-US" sz="3200" dirty="0"/>
        </a:p>
      </dgm:t>
    </dgm:pt>
    <dgm:pt modelId="{9780FCFC-4EBB-4097-A798-E7B448C08210}" type="parTrans" cxnId="{150C3213-B59A-4044-8C88-FFD5CA6B4F9E}">
      <dgm:prSet/>
      <dgm:spPr/>
      <dgm:t>
        <a:bodyPr/>
        <a:lstStyle/>
        <a:p>
          <a:endParaRPr lang="en-US"/>
        </a:p>
      </dgm:t>
    </dgm:pt>
    <dgm:pt modelId="{14A9463C-BD10-4A49-B6FA-1D98612E0B25}" type="sibTrans" cxnId="{150C3213-B59A-4044-8C88-FFD5CA6B4F9E}">
      <dgm:prSet/>
      <dgm:spPr/>
      <dgm:t>
        <a:bodyPr/>
        <a:lstStyle/>
        <a:p>
          <a:endParaRPr lang="en-US"/>
        </a:p>
      </dgm:t>
    </dgm:pt>
    <dgm:pt modelId="{A7DB4F93-E440-49D4-939D-7C2E258E78C4}">
      <dgm:prSet phldrT="[Text]" custT="1"/>
      <dgm:spPr/>
      <dgm:t>
        <a:bodyPr/>
        <a:lstStyle/>
        <a:p>
          <a:r>
            <a:rPr lang="en-US" sz="3200" dirty="0" smtClean="0"/>
            <a:t>D.  </a:t>
          </a:r>
          <a:r>
            <a:rPr lang="en-US" sz="3200" dirty="0" err="1" smtClean="0"/>
            <a:t>Ringo</a:t>
          </a:r>
          <a:endParaRPr lang="en-US" sz="3200" dirty="0"/>
        </a:p>
      </dgm:t>
    </dgm:pt>
    <dgm:pt modelId="{FB7E2FA2-6EF3-4BD3-B8C0-24EE87A9775F}" type="parTrans" cxnId="{FAEF1118-A184-471D-9A15-7EBB17293D11}">
      <dgm:prSet/>
      <dgm:spPr/>
      <dgm:t>
        <a:bodyPr/>
        <a:lstStyle/>
        <a:p>
          <a:endParaRPr lang="en-US"/>
        </a:p>
      </dgm:t>
    </dgm:pt>
    <dgm:pt modelId="{A9D2D754-9A6D-4BA9-9EDC-80AEB93294AB}" type="sibTrans" cxnId="{FAEF1118-A184-471D-9A15-7EBB17293D11}">
      <dgm:prSet/>
      <dgm:spPr/>
      <dgm:t>
        <a:bodyPr/>
        <a:lstStyle/>
        <a:p>
          <a:endParaRPr lang="en-US"/>
        </a:p>
      </dgm:t>
    </dgm:pt>
    <dgm:pt modelId="{F842FF87-7B59-49AB-BFB9-03B2B77B5E6D}" type="pres">
      <dgm:prSet presAssocID="{D3179F20-81F0-4EE6-80CF-7FF8353EA89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3B393E-E21E-47CE-9646-A0A9CA159300}" type="pres">
      <dgm:prSet presAssocID="{53EBCCCB-1BDF-49F9-871C-650BB2ECD45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5BB940-0A4F-4C38-A00C-003DD56EB16D}" type="pres">
      <dgm:prSet presAssocID="{17842498-8387-426A-A37B-B93AD4C0C01B}" presName="sibTrans" presStyleCnt="0"/>
      <dgm:spPr/>
    </dgm:pt>
    <dgm:pt modelId="{5A67E979-F080-4374-A4B0-BD2E7C3FC34A}" type="pres">
      <dgm:prSet presAssocID="{DCC2A865-17F6-4103-85A8-378B5D0EB08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3EA249-E515-455C-AFC8-EB3500EEF6D6}" type="pres">
      <dgm:prSet presAssocID="{AFF87DE8-9236-4592-B5CB-7F3BDE08600E}" presName="sibTrans" presStyleCnt="0"/>
      <dgm:spPr/>
    </dgm:pt>
    <dgm:pt modelId="{ECE0471E-8E04-4198-B771-DD6544726D9B}" type="pres">
      <dgm:prSet presAssocID="{F398DC84-0C12-416F-84D2-6B6B754A737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70043B-DD66-4996-A499-49DE0CD68773}" type="pres">
      <dgm:prSet presAssocID="{14A9463C-BD10-4A49-B6FA-1D98612E0B25}" presName="sibTrans" presStyleCnt="0"/>
      <dgm:spPr/>
    </dgm:pt>
    <dgm:pt modelId="{D9BEA09C-6CFE-451F-B87E-E1BBEF5F41F1}" type="pres">
      <dgm:prSet presAssocID="{A7DB4F93-E440-49D4-939D-7C2E258E78C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AEF1118-A184-471D-9A15-7EBB17293D11}" srcId="{D3179F20-81F0-4EE6-80CF-7FF8353EA896}" destId="{A7DB4F93-E440-49D4-939D-7C2E258E78C4}" srcOrd="3" destOrd="0" parTransId="{FB7E2FA2-6EF3-4BD3-B8C0-24EE87A9775F}" sibTransId="{A9D2D754-9A6D-4BA9-9EDC-80AEB93294AB}"/>
    <dgm:cxn modelId="{ABC97736-0ACE-47C2-BC40-743ADAED6FB3}" srcId="{D3179F20-81F0-4EE6-80CF-7FF8353EA896}" destId="{DCC2A865-17F6-4103-85A8-378B5D0EB08F}" srcOrd="1" destOrd="0" parTransId="{C5D326BC-51A4-42BA-BA3E-4D43DC7996EA}" sibTransId="{AFF87DE8-9236-4592-B5CB-7F3BDE08600E}"/>
    <dgm:cxn modelId="{6F616D86-34AF-435C-A082-5D09F939A215}" type="presOf" srcId="{A7DB4F93-E440-49D4-939D-7C2E258E78C4}" destId="{D9BEA09C-6CFE-451F-B87E-E1BBEF5F41F1}" srcOrd="0" destOrd="0" presId="urn:microsoft.com/office/officeart/2005/8/layout/default"/>
    <dgm:cxn modelId="{FB8E37E5-35FF-4270-962F-8FA925EA4BA6}" type="presOf" srcId="{F398DC84-0C12-416F-84D2-6B6B754A7376}" destId="{ECE0471E-8E04-4198-B771-DD6544726D9B}" srcOrd="0" destOrd="0" presId="urn:microsoft.com/office/officeart/2005/8/layout/default"/>
    <dgm:cxn modelId="{337A88D6-B4B4-4C0F-8BAA-E718872BD1EB}" type="presOf" srcId="{53EBCCCB-1BDF-49F9-871C-650BB2ECD450}" destId="{FB3B393E-E21E-47CE-9646-A0A9CA159300}" srcOrd="0" destOrd="0" presId="urn:microsoft.com/office/officeart/2005/8/layout/default"/>
    <dgm:cxn modelId="{150C3213-B59A-4044-8C88-FFD5CA6B4F9E}" srcId="{D3179F20-81F0-4EE6-80CF-7FF8353EA896}" destId="{F398DC84-0C12-416F-84D2-6B6B754A7376}" srcOrd="2" destOrd="0" parTransId="{9780FCFC-4EBB-4097-A798-E7B448C08210}" sibTransId="{14A9463C-BD10-4A49-B6FA-1D98612E0B25}"/>
    <dgm:cxn modelId="{07DEC6CB-7275-45E4-B350-262260CF70E9}" type="presOf" srcId="{DCC2A865-17F6-4103-85A8-378B5D0EB08F}" destId="{5A67E979-F080-4374-A4B0-BD2E7C3FC34A}" srcOrd="0" destOrd="0" presId="urn:microsoft.com/office/officeart/2005/8/layout/default"/>
    <dgm:cxn modelId="{267ADF95-7996-4069-B1BD-68C036DC283E}" type="presOf" srcId="{D3179F20-81F0-4EE6-80CF-7FF8353EA896}" destId="{F842FF87-7B59-49AB-BFB9-03B2B77B5E6D}" srcOrd="0" destOrd="0" presId="urn:microsoft.com/office/officeart/2005/8/layout/default"/>
    <dgm:cxn modelId="{266CBDAB-2348-4B3D-8ADF-A4027D73FAE9}" srcId="{D3179F20-81F0-4EE6-80CF-7FF8353EA896}" destId="{53EBCCCB-1BDF-49F9-871C-650BB2ECD450}" srcOrd="0" destOrd="0" parTransId="{FF1C11FF-E298-4F8A-A92A-2988533ECE43}" sibTransId="{17842498-8387-426A-A37B-B93AD4C0C01B}"/>
    <dgm:cxn modelId="{64CFB2FF-1449-4282-8947-AD922E3D8D95}" type="presParOf" srcId="{F842FF87-7B59-49AB-BFB9-03B2B77B5E6D}" destId="{FB3B393E-E21E-47CE-9646-A0A9CA159300}" srcOrd="0" destOrd="0" presId="urn:microsoft.com/office/officeart/2005/8/layout/default"/>
    <dgm:cxn modelId="{9C29BACB-504A-41EC-8D5C-958131704576}" type="presParOf" srcId="{F842FF87-7B59-49AB-BFB9-03B2B77B5E6D}" destId="{A35BB940-0A4F-4C38-A00C-003DD56EB16D}" srcOrd="1" destOrd="0" presId="urn:microsoft.com/office/officeart/2005/8/layout/default"/>
    <dgm:cxn modelId="{8FB60B61-DCFD-4FD5-A34E-B37B47E07ADE}" type="presParOf" srcId="{F842FF87-7B59-49AB-BFB9-03B2B77B5E6D}" destId="{5A67E979-F080-4374-A4B0-BD2E7C3FC34A}" srcOrd="2" destOrd="0" presId="urn:microsoft.com/office/officeart/2005/8/layout/default"/>
    <dgm:cxn modelId="{9935C59D-04D6-46D2-B7D8-DC62692D5692}" type="presParOf" srcId="{F842FF87-7B59-49AB-BFB9-03B2B77B5E6D}" destId="{EC3EA249-E515-455C-AFC8-EB3500EEF6D6}" srcOrd="3" destOrd="0" presId="urn:microsoft.com/office/officeart/2005/8/layout/default"/>
    <dgm:cxn modelId="{2C1BCABA-9CC7-431B-BAF4-D4AF145E11CC}" type="presParOf" srcId="{F842FF87-7B59-49AB-BFB9-03B2B77B5E6D}" destId="{ECE0471E-8E04-4198-B771-DD6544726D9B}" srcOrd="4" destOrd="0" presId="urn:microsoft.com/office/officeart/2005/8/layout/default"/>
    <dgm:cxn modelId="{179D409F-1692-4BD8-A818-C390678FFB25}" type="presParOf" srcId="{F842FF87-7B59-49AB-BFB9-03B2B77B5E6D}" destId="{C270043B-DD66-4996-A499-49DE0CD68773}" srcOrd="5" destOrd="0" presId="urn:microsoft.com/office/officeart/2005/8/layout/default"/>
    <dgm:cxn modelId="{EE397ACB-9348-4F8C-987D-098123DFCEBC}" type="presParOf" srcId="{F842FF87-7B59-49AB-BFB9-03B2B77B5E6D}" destId="{D9BEA09C-6CFE-451F-B87E-E1BBEF5F41F1}" srcOrd="6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121D3-E0CA-46B8-A6AD-929F98F8D24A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7333B-A525-43D1-9B0B-048747517D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114300"/>
            <a:ext cx="7793037" cy="1016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7388" y="17256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9788" y="17256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1844-6A54-4D35-A981-FF3941614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2AD0951-3D8C-41D8-99A4-FF5828D78A19}" type="datetimeFigureOut">
              <a:rPr lang="en-US" smtClean="0"/>
              <a:pPr/>
              <a:t>11/24/2008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68BC135-A38F-4F08-AE78-6923EE5D7F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From the Stone Age to the 21</a:t>
            </a:r>
            <a:r>
              <a:rPr lang="en-US" baseline="30000" smtClean="0"/>
              <a:t>st</a:t>
            </a:r>
            <a:r>
              <a:rPr lang="en-US" smtClean="0"/>
              <a:t> Centruy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Wassim Mełhem </a:t>
            </a:r>
            <a:r>
              <a:rPr lang="en-US" dirty="0" smtClean="0"/>
              <a:t>| Embarcadero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Seamless Integration of Components</a:t>
            </a:r>
          </a:p>
        </p:txBody>
      </p:sp>
      <p:pic>
        <p:nvPicPr>
          <p:cNvPr id="2458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61988" y="1820863"/>
            <a:ext cx="4875212" cy="4051300"/>
          </a:xfrm>
          <a:noFill/>
        </p:spPr>
      </p:pic>
      <p:graphicFrame>
        <p:nvGraphicFramePr>
          <p:cNvPr id="2457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5959475" y="1773238"/>
          <a:ext cx="2287588" cy="3262312"/>
        </p:xfrm>
        <a:graphic>
          <a:graphicData uri="http://schemas.openxmlformats.org/presentationml/2006/ole">
            <p:oleObj spid="_x0000_s3074" name="Visio" r:id="rId4" imgW="2011680" imgH="273182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7793037" cy="1016000"/>
          </a:xfrm>
        </p:spPr>
        <p:txBody>
          <a:bodyPr/>
          <a:lstStyle/>
          <a:p>
            <a:pPr eaLnBrk="1" hangingPunct="1"/>
            <a:r>
              <a:rPr lang="en-US" dirty="0" smtClean="0"/>
              <a:t>Tip of the Iceberg</a:t>
            </a:r>
          </a:p>
        </p:txBody>
      </p:sp>
      <p:graphicFrame>
        <p:nvGraphicFramePr>
          <p:cNvPr id="18434" name="Object 11"/>
          <p:cNvGraphicFramePr>
            <a:graphicFrameLocks noChangeAspect="1"/>
          </p:cNvGraphicFramePr>
          <p:nvPr>
            <p:ph sz="half" idx="1"/>
          </p:nvPr>
        </p:nvGraphicFramePr>
        <p:xfrm>
          <a:off x="793750" y="1725613"/>
          <a:ext cx="3595688" cy="4114800"/>
        </p:xfrm>
        <a:graphic>
          <a:graphicData uri="http://schemas.openxmlformats.org/presentationml/2006/ole">
            <p:oleObj spid="_x0000_s4098" name="Visio" r:id="rId3" imgW="5103428" imgH="5564971" progId="">
              <p:embed/>
            </p:oleObj>
          </a:graphicData>
        </a:graphic>
      </p:graphicFrame>
      <p:sp>
        <p:nvSpPr>
          <p:cNvPr id="18437" name="Rectangle 12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Plug-ins are connected without loading any of their code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Code is loaded only when it is needed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The lightweight declarative and lazy approach scales well</a:t>
            </a:r>
          </a:p>
          <a:p>
            <a:pPr eaLnBrk="1" hangingPunct="1"/>
            <a:endParaRPr lang="en-US" sz="2000" smtClean="0"/>
          </a:p>
          <a:p>
            <a:pPr eaLnBrk="1" hangingPunct="1"/>
            <a:r>
              <a:rPr lang="en-US" sz="2000" smtClean="0"/>
              <a:t>An installed plug-in is not necessarily an active plug-in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Names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3048000"/>
            <a:ext cx="601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Impact" pitchFamily="34" charset="0"/>
              </a:rPr>
              <a:t>A Different Perspective</a:t>
            </a:r>
            <a:endParaRPr lang="en-US" sz="32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Living in the Stone Age</a:t>
            </a:r>
            <a:endParaRPr lang="en-US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01606" y="1219200"/>
            <a:ext cx="3340788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5. A Platform for Nothing in Particular?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No bias in the platform toward any particular domain or discipline</a:t>
            </a:r>
          </a:p>
          <a:p>
            <a:endParaRPr lang="en-US" sz="2800" dirty="0" smtClean="0"/>
          </a:p>
          <a:p>
            <a:r>
              <a:rPr lang="en-US" dirty="0" smtClean="0"/>
              <a:t>As with other IDEs, Eclipse has a clear bias towards a Java developer’s workflow</a:t>
            </a:r>
          </a:p>
        </p:txBody>
      </p:sp>
      <p:pic>
        <p:nvPicPr>
          <p:cNvPr id="5" name="Picture 7" descr="42-1713539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362200"/>
            <a:ext cx="2857500" cy="1905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Where is the MS Ribbon Look?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2000" dirty="0" smtClean="0"/>
              <a:t>DB Optimizer on Windows®</a:t>
            </a:r>
            <a:endParaRPr lang="en-US" sz="2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dirty="0" smtClean="0"/>
              <a:t>Microsoft® Word</a:t>
            </a:r>
            <a:endParaRPr lang="en-US" sz="2000" dirty="0"/>
          </a:p>
        </p:txBody>
      </p:sp>
      <p:pic>
        <p:nvPicPr>
          <p:cNvPr id="12" name="Content Placeholder 11" descr="profile-chart.PNG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81000" y="2133600"/>
            <a:ext cx="4038600" cy="3352724"/>
          </a:xfrm>
          <a:prstGeom prst="rect">
            <a:avLst/>
          </a:prstGeom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73727" y="2133600"/>
            <a:ext cx="3587546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I want a Chart, not a Framework</a:t>
            </a:r>
            <a:endParaRPr lang="en-US" dirty="0"/>
          </a:p>
        </p:txBody>
      </p:sp>
      <p:pic>
        <p:nvPicPr>
          <p:cNvPr id="9" name="Content Placeholder 8" descr="interval.PNG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71600" y="2362200"/>
            <a:ext cx="6210300" cy="4029075"/>
          </a:xfrm>
          <a:prstGeom prst="rect">
            <a:avLst/>
          </a:prstGeom>
        </p:spPr>
      </p:pic>
      <p:pic>
        <p:nvPicPr>
          <p:cNvPr id="10" name="Picture 9" descr="profile-chart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438400" y="1295400"/>
            <a:ext cx="40576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What did I just install?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No visual indicators for new workbench contributions</a:t>
            </a:r>
          </a:p>
          <a:p>
            <a:endParaRPr lang="en-US" dirty="0" smtClean="0"/>
          </a:p>
          <a:p>
            <a:r>
              <a:rPr lang="en-US" dirty="0" smtClean="0"/>
              <a:t>I don’t like this editor.  Which plug-in did it come from?</a:t>
            </a:r>
          </a:p>
          <a:p>
            <a:endParaRPr lang="en-US" dirty="0" smtClean="0"/>
          </a:p>
          <a:p>
            <a:r>
              <a:rPr lang="en-US" dirty="0" smtClean="0"/>
              <a:t>A Customer Support nightmare</a:t>
            </a: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007817"/>
            <a:ext cx="4041775" cy="335989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Maintain your Brand in a Sea of Plug-ins</a:t>
            </a:r>
            <a:endParaRPr lang="en-US" dirty="0"/>
          </a:p>
        </p:txBody>
      </p:sp>
      <p:pic>
        <p:nvPicPr>
          <p:cNvPr id="8" name="Content Placeholder 7" descr="embarcadero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752600" y="3200400"/>
            <a:ext cx="1819275" cy="495300"/>
          </a:xfr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62400" y="1905000"/>
            <a:ext cx="4041775" cy="3359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3048000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Impact" pitchFamily="34" charset="0"/>
              </a:rPr>
              <a:t>Biography</a:t>
            </a:r>
            <a:endParaRPr lang="en-US" sz="44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John, Paul, George and … ?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4724400" y="2895600"/>
          <a:ext cx="4041775" cy="3489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Content Placeholder 10" descr="beatles.png"/>
          <p:cNvPicPr>
            <a:picLocks noGrp="1" noChangeAspect="1"/>
          </p:cNvPicPr>
          <p:nvPr>
            <p:ph sz="quarter" idx="2"/>
          </p:nvPr>
        </p:nvPicPr>
        <p:blipFill>
          <a:blip r:embed="rId6"/>
          <a:stretch>
            <a:fillRect/>
          </a:stretch>
        </p:blipFill>
        <p:spPr>
          <a:xfrm>
            <a:off x="533400" y="1219200"/>
            <a:ext cx="4041775" cy="28921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Program Manager at Embarcadero </a:t>
            </a:r>
            <a:r>
              <a:rPr lang="en-US" sz="2400" dirty="0" err="1" smtClean="0"/>
              <a:t>Techonologies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DatabaseGear</a:t>
            </a:r>
            <a:r>
              <a:rPr lang="en-US" dirty="0" smtClean="0"/>
              <a:t>™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accent3"/>
                </a:solidFill>
              </a:rPr>
              <a:t>CodeGear</a:t>
            </a:r>
            <a:r>
              <a:rPr lang="en-US" dirty="0" smtClean="0">
                <a:solidFill>
                  <a:schemeClr val="accent3"/>
                </a:solidFill>
              </a:rPr>
              <a:t>™</a:t>
            </a:r>
            <a:endParaRPr lang="en-US" dirty="0">
              <a:solidFill>
                <a:schemeClr val="accent3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2"/>
          </p:nvPr>
        </p:nvGraphicFramePr>
        <p:xfrm>
          <a:off x="457200" y="2133600"/>
          <a:ext cx="40386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Content Placeholder 8"/>
          <p:cNvGraphicFramePr>
            <a:graphicFrameLocks noGrp="1"/>
          </p:cNvGraphicFramePr>
          <p:nvPr>
            <p:ph sz="quarter" idx="4"/>
          </p:nvPr>
        </p:nvGraphicFramePr>
        <p:xfrm>
          <a:off x="4648200" y="2133600"/>
          <a:ext cx="40386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Eclipse Plug-in Development Environment Lead</a:t>
            </a:r>
            <a:endParaRPr lang="en-US" sz="2400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457200" y="2209800"/>
          <a:ext cx="4041775" cy="3494124"/>
        </p:xfrm>
        <a:graphic>
          <a:graphicData uri="http://schemas.openxmlformats.org/presentationml/2006/ole">
            <p:oleObj spid="_x0000_s1026" name="Visio" r:id="rId3" imgW="4072738" imgH="4063594" progId="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4632325" y="2209800"/>
          <a:ext cx="4041775" cy="3495675"/>
        </p:xfrm>
        <a:graphic>
          <a:graphicData uri="http://schemas.openxmlformats.org/presentationml/2006/ole">
            <p:oleObj spid="_x0000_s1027" name="Visio" r:id="rId4" imgW="4063504" imgH="4063476" progId="">
              <p:embed/>
            </p:oleObj>
          </a:graphicData>
        </a:graphic>
      </p:graphicFrame>
      <p:pic>
        <p:nvPicPr>
          <p:cNvPr id="1029" name="Picture 5" descr="http://blogs.sun.com/jonathan/resource/ibm-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1295400"/>
            <a:ext cx="1219200" cy="660650"/>
          </a:xfrm>
          <a:prstGeom prst="rect">
            <a:avLst/>
          </a:prstGeom>
          <a:noFill/>
        </p:spPr>
      </p:pic>
      <p:pic>
        <p:nvPicPr>
          <p:cNvPr id="1033" name="Picture 9" descr="http://www.eclipse.org/artwork/images/eclipse_bckgr_logo_dt_s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2600" y="1219200"/>
            <a:ext cx="1219200" cy="762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An Army of 30</a:t>
            </a:r>
            <a:endParaRPr lang="en-US"/>
          </a:p>
        </p:txBody>
      </p:sp>
      <p:pic>
        <p:nvPicPr>
          <p:cNvPr id="77826" name="Picture 2" descr="C:\Documents and Settings\wassimm\Desktop\PowerSQLTeam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0583" y="1219200"/>
            <a:ext cx="6582833" cy="4937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3048000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Impact" pitchFamily="34" charset="0"/>
              </a:rPr>
              <a:t>Rated “E” for Everyone</a:t>
            </a:r>
            <a:endParaRPr lang="en-US" sz="44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3048000"/>
            <a:ext cx="601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Impact" pitchFamily="34" charset="0"/>
              </a:rPr>
              <a:t>Executive Decision</a:t>
            </a:r>
            <a:endParaRPr lang="en-US" sz="4400" dirty="0"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an Executive?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guy in a suit</a:t>
            </a:r>
          </a:p>
          <a:p>
            <a:endParaRPr lang="en-US" dirty="0" smtClean="0"/>
          </a:p>
          <a:p>
            <a:r>
              <a:rPr lang="en-US" dirty="0" smtClean="0"/>
              <a:t>Uses words like “asset” and “leverage”</a:t>
            </a:r>
          </a:p>
          <a:p>
            <a:endParaRPr lang="en-US" dirty="0" smtClean="0"/>
          </a:p>
          <a:p>
            <a:r>
              <a:rPr lang="en-US" dirty="0" smtClean="0"/>
              <a:t>The very successful ones have the “Executive” haircut</a:t>
            </a: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11287" y="2382837"/>
            <a:ext cx="21336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needs a Platform?</a:t>
            </a:r>
            <a:endParaRPr lang="en-US" dirty="0"/>
          </a:p>
        </p:txBody>
      </p:sp>
      <p:graphicFrame>
        <p:nvGraphicFramePr>
          <p:cNvPr id="2050" name="Object 25"/>
          <p:cNvGraphicFramePr>
            <a:graphicFrameLocks noChangeAspect="1"/>
          </p:cNvGraphicFramePr>
          <p:nvPr>
            <p:ph sz="quarter" idx="1"/>
          </p:nvPr>
        </p:nvGraphicFramePr>
        <p:xfrm>
          <a:off x="2180431" y="2016125"/>
          <a:ext cx="4783138" cy="3343275"/>
        </p:xfrm>
        <a:graphic>
          <a:graphicData uri="http://schemas.openxmlformats.org/presentationml/2006/ole">
            <p:oleObj spid="_x0000_s2050" name="Visio" r:id="rId3" imgW="4783724" imgH="334359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2320</TotalTime>
  <Words>274</Words>
  <Application>Microsoft Office PowerPoint</Application>
  <PresentationFormat>On-screen Show (4:3)</PresentationFormat>
  <Paragraphs>67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Origin</vt:lpstr>
      <vt:lpstr>Visio</vt:lpstr>
      <vt:lpstr>From the Stone Age to the 21st Centruy</vt:lpstr>
      <vt:lpstr>Slide 2</vt:lpstr>
      <vt:lpstr>Program Manager at Embarcadero Techonologies</vt:lpstr>
      <vt:lpstr>Eclipse Plug-in Development Environment Lead</vt:lpstr>
      <vt:lpstr>An Army of 30</vt:lpstr>
      <vt:lpstr>Slide 6</vt:lpstr>
      <vt:lpstr>Slide 7</vt:lpstr>
      <vt:lpstr>What’s an Executive?</vt:lpstr>
      <vt:lpstr>Who needs a Platform?</vt:lpstr>
      <vt:lpstr>Seamless Integration of Components</vt:lpstr>
      <vt:lpstr>Tip of the Iceberg</vt:lpstr>
      <vt:lpstr>Naming Names</vt:lpstr>
      <vt:lpstr>Slide 13</vt:lpstr>
      <vt:lpstr>Living in the Stone Age</vt:lpstr>
      <vt:lpstr>5. A Platform for Nothing in Particular?</vt:lpstr>
      <vt:lpstr>4. Where is the MS Ribbon Look?</vt:lpstr>
      <vt:lpstr>3. I want a Chart, not a Framework</vt:lpstr>
      <vt:lpstr>2. What did I just install?</vt:lpstr>
      <vt:lpstr>1. Maintain your Brand in a Sea of Plug-ins</vt:lpstr>
      <vt:lpstr>John, Paul, George and … ?</vt:lpstr>
    </vt:vector>
  </TitlesOfParts>
  <Company>Embarcadero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Eclipse to Reality</dc:title>
  <dc:creator>Embarcadero</dc:creator>
  <cp:lastModifiedBy>Embarcadero</cp:lastModifiedBy>
  <cp:revision>163</cp:revision>
  <dcterms:created xsi:type="dcterms:W3CDTF">2008-11-01T23:39:20Z</dcterms:created>
  <dcterms:modified xsi:type="dcterms:W3CDTF">2008-11-24T18:21:55Z</dcterms:modified>
</cp:coreProperties>
</file>