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6" r:id="rId2"/>
  </p:sldMasterIdLst>
  <p:notesMasterIdLst>
    <p:notesMasterId r:id="rId18"/>
  </p:notesMasterIdLst>
  <p:sldIdLst>
    <p:sldId id="267" r:id="rId3"/>
    <p:sldId id="268" r:id="rId4"/>
    <p:sldId id="271" r:id="rId5"/>
    <p:sldId id="257" r:id="rId6"/>
    <p:sldId id="272" r:id="rId7"/>
    <p:sldId id="273" r:id="rId8"/>
    <p:sldId id="258" r:id="rId9"/>
    <p:sldId id="259" r:id="rId10"/>
    <p:sldId id="269" r:id="rId11"/>
    <p:sldId id="260" r:id="rId12"/>
    <p:sldId id="263" r:id="rId13"/>
    <p:sldId id="270" r:id="rId14"/>
    <p:sldId id="266" r:id="rId15"/>
    <p:sldId id="274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30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7A704-9F1C-4FD3-85D1-57AF2D7FD0E8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FB8C-BBFF-4397-A51C-1E92596422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511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176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020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507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53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33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188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53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53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53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53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53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0940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53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0169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776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4771-C6EF-4B99-81F4-D30BE4E017A0}" type="datetimeFigureOut">
              <a:rPr lang="en-US" smtClean="0"/>
              <a:pPr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0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venir Next LT Pro" panose="020B0504020202020204" pitchFamily="34" charset="-18"/>
              </a:defRPr>
            </a:lvl1pPr>
            <a:lvl2pPr>
              <a:defRPr>
                <a:latin typeface="Avenir Next LT Pro" panose="020B0504020202020204" pitchFamily="34" charset="-18"/>
              </a:defRPr>
            </a:lvl2pPr>
            <a:lvl3pPr>
              <a:defRPr>
                <a:latin typeface="Avenir Next LT Pro" panose="020B0504020202020204" pitchFamily="34" charset="-18"/>
              </a:defRPr>
            </a:lvl3pPr>
            <a:lvl4pPr>
              <a:defRPr>
                <a:latin typeface="Avenir Next LT Pro" panose="020B0504020202020204" pitchFamily="34" charset="-18"/>
              </a:defRPr>
            </a:lvl4pPr>
            <a:lvl5pPr>
              <a:defRPr>
                <a:latin typeface="Avenir Next LT Pro" panose="020B0504020202020204" pitchFamily="34" charset="-18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4771-C6EF-4B99-81F4-D30BE4E017A0}" type="datetimeFigureOut">
              <a:rPr lang="en-US" smtClean="0"/>
              <a:pPr/>
              <a:t>4/14/2021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20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80A4771-C6EF-4B99-81F4-D30BE4E017A0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414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4771-C6EF-4B99-81F4-D30BE4E017A0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339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4771-C6EF-4B99-81F4-D30BE4E017A0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296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80A4771-C6EF-4B99-81F4-D30BE4E017A0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546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4771-C6EF-4B99-81F4-D30BE4E017A0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15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4771-C6EF-4B99-81F4-D30BE4E017A0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755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4771-C6EF-4B99-81F4-D30BE4E017A0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314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4771-C6EF-4B99-81F4-D30BE4E017A0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10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4771-C6EF-4B99-81F4-D30BE4E017A0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891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r"/>
            <a:fld id="{D80A4771-C6EF-4B99-81F4-D30BE4E017A0}" type="datetimeFigureOut">
              <a:rPr lang="en-US" smtClean="0"/>
              <a:pPr algn="r"/>
              <a:t>4/14/2021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pPr algn="ctr"/>
            <a:fld id="{990B41CA-569D-40E7-8E58-026C0338B2C8}" type="slidenum">
              <a:rPr lang="en-US" smtClean="0"/>
              <a:pPr algn="ctr"/>
              <a:t>‹#›</a:t>
            </a:fld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60618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Game </a:t>
            </a:r>
            <a:r>
              <a:rPr lang="pl-PL" dirty="0" err="1"/>
              <a:t>Concept</a:t>
            </a:r>
            <a:endParaRPr lang="pl-P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4725144"/>
            <a:ext cx="5918454" cy="360040"/>
          </a:xfrm>
        </p:spPr>
        <p:txBody>
          <a:bodyPr>
            <a:normAutofit lnSpcReduction="10000"/>
          </a:bodyPr>
          <a:lstStyle/>
          <a:p>
            <a:r>
              <a:rPr lang="pl-PL" sz="2000" dirty="0">
                <a:latin typeface="Avenir Next LT Pro" panose="020B0504020202020204" pitchFamily="34" charset="-18"/>
              </a:rPr>
              <a:t>Jakub Marszałkowski</a:t>
            </a:r>
            <a:endParaRPr lang="en-US" sz="2000" dirty="0">
              <a:latin typeface="Avenir Next LT Pro" panose="020B0504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735627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Pytania</a:t>
            </a:r>
            <a:r>
              <a:rPr lang="en-GB" dirty="0"/>
              <a:t> do </a:t>
            </a:r>
            <a:r>
              <a:rPr lang="en-GB" dirty="0" err="1"/>
              <a:t>konceptu</a:t>
            </a:r>
            <a:r>
              <a:rPr lang="en-GB" dirty="0"/>
              <a:t> </a:t>
            </a:r>
            <a:r>
              <a:rPr lang="en-GB" dirty="0" err="1"/>
              <a:t>gry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82296" indent="0">
              <a:buNone/>
            </a:pPr>
            <a:r>
              <a:rPr lang="pl-PL" dirty="0"/>
              <a:t>Wersja minimum:</a:t>
            </a:r>
          </a:p>
          <a:p>
            <a:pPr marL="82296" indent="0">
              <a:buNone/>
            </a:pPr>
            <a:endParaRPr lang="pl-PL" dirty="0"/>
          </a:p>
          <a:p>
            <a:pPr marL="596646" indent="-514350">
              <a:buFont typeface="+mj-lt"/>
              <a:buAutoNum type="arabicPeriod"/>
            </a:pPr>
            <a:r>
              <a:rPr lang="pl-PL" dirty="0"/>
              <a:t>O czym będzie ta gra?</a:t>
            </a:r>
          </a:p>
          <a:p>
            <a:pPr marL="596646" indent="-514350">
              <a:buFont typeface="+mj-lt"/>
              <a:buAutoNum type="arabicPeriod"/>
            </a:pPr>
            <a:endParaRPr lang="pl-PL" dirty="0"/>
          </a:p>
          <a:p>
            <a:pPr marL="596646" indent="-514350">
              <a:buFont typeface="+mj-lt"/>
              <a:buAutoNum type="arabicPeriod"/>
            </a:pPr>
            <a:r>
              <a:rPr lang="pl-PL" dirty="0"/>
              <a:t>Jak gra będzie to realizować?</a:t>
            </a:r>
          </a:p>
          <a:p>
            <a:pPr marL="596646" indent="-514350">
              <a:buFont typeface="+mj-lt"/>
              <a:buAutoNum type="arabicPeriod"/>
            </a:pPr>
            <a:endParaRPr lang="pl-PL" dirty="0"/>
          </a:p>
          <a:p>
            <a:pPr marL="596646" indent="-514350">
              <a:buFont typeface="+mj-lt"/>
              <a:buAutoNum type="arabicPeriod"/>
            </a:pPr>
            <a:r>
              <a:rPr lang="pl-PL" dirty="0"/>
              <a:t>Jak gra będzie nagradzać gracza za granie?</a:t>
            </a:r>
          </a:p>
        </p:txBody>
      </p:sp>
    </p:spTree>
    <p:extLst>
      <p:ext uri="{BB962C8B-B14F-4D97-AF65-F5344CB8AC3E}">
        <p14:creationId xmlns:p14="http://schemas.microsoft.com/office/powerpoint/2010/main" val="3484914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Typy</a:t>
            </a:r>
            <a:r>
              <a:rPr lang="en-GB" dirty="0"/>
              <a:t> </a:t>
            </a:r>
            <a:r>
              <a:rPr lang="en-GB" dirty="0" err="1"/>
              <a:t>dokumentów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425196" indent="-342900"/>
            <a:r>
              <a:rPr lang="en-GB" dirty="0"/>
              <a:t>Game Concept Doc</a:t>
            </a:r>
          </a:p>
          <a:p>
            <a:pPr marL="425196" indent="-342900"/>
            <a:r>
              <a:rPr lang="en-GB" dirty="0"/>
              <a:t>Pitch Doc</a:t>
            </a:r>
          </a:p>
          <a:p>
            <a:pPr marL="425196" indent="-342900"/>
            <a:endParaRPr lang="en-GB" dirty="0"/>
          </a:p>
          <a:p>
            <a:pPr marL="425196" indent="-342900"/>
            <a:r>
              <a:rPr lang="en-GB" dirty="0"/>
              <a:t>Game Design Doc</a:t>
            </a:r>
          </a:p>
          <a:p>
            <a:pPr marL="425196" indent="-342900"/>
            <a:endParaRPr lang="en-GB" dirty="0"/>
          </a:p>
          <a:p>
            <a:pPr marL="82296" indent="0" algn="r">
              <a:buNone/>
            </a:pPr>
            <a:r>
              <a:rPr lang="en-GB" sz="1600" dirty="0" err="1"/>
              <a:t>Przykłady</a:t>
            </a:r>
            <a:r>
              <a:rPr lang="en-GB" sz="1600" dirty="0"/>
              <a:t> (Diablo, GTA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inne</a:t>
            </a:r>
            <a:r>
              <a:rPr lang="en-GB" sz="1600" dirty="0"/>
              <a:t>: https://gamedocs.org/)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2332586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508104" y="484632"/>
            <a:ext cx="2950096" cy="2728344"/>
          </a:xfrm>
        </p:spPr>
        <p:txBody>
          <a:bodyPr>
            <a:normAutofit/>
          </a:bodyPr>
          <a:lstStyle/>
          <a:p>
            <a:r>
              <a:rPr lang="en-GB" dirty="0" err="1"/>
              <a:t>Przykłady</a:t>
            </a:r>
            <a:r>
              <a:rPr lang="en-GB" dirty="0"/>
              <a:t> </a:t>
            </a:r>
            <a:r>
              <a:rPr lang="pl-PL" dirty="0"/>
              <a:t>Game </a:t>
            </a:r>
            <a:r>
              <a:rPr lang="pl-PL" dirty="0" err="1"/>
              <a:t>Concept</a:t>
            </a:r>
            <a:r>
              <a:rPr lang="pl-PL" dirty="0"/>
              <a:t> </a:t>
            </a:r>
            <a:r>
              <a:rPr lang="pl-PL" dirty="0" err="1"/>
              <a:t>Document</a:t>
            </a:r>
            <a:endParaRPr lang="pl-PL" dirty="0"/>
          </a:p>
        </p:txBody>
      </p:sp>
      <p:pic>
        <p:nvPicPr>
          <p:cNvPr id="5" name="Symbol zastępczy zawartości 4" descr="Obraz zawierający tekst&#10;&#10;Opis wygenerowany automatycznie">
            <a:extLst>
              <a:ext uri="{FF2B5EF4-FFF2-40B4-BE49-F238E27FC236}">
                <a16:creationId xmlns:a16="http://schemas.microsoft.com/office/drawing/2014/main" id="{6B1926D9-526C-4F6E-8CAC-3A57EB048A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0"/>
            <a:ext cx="5246567" cy="6789675"/>
          </a:xfr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1809A5C-1704-4E93-8072-1446067CC89D}"/>
              </a:ext>
            </a:extLst>
          </p:cNvPr>
          <p:cNvSpPr/>
          <p:nvPr/>
        </p:nvSpPr>
        <p:spPr>
          <a:xfrm>
            <a:off x="5329375" y="5085184"/>
            <a:ext cx="3923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err="1">
                <a:latin typeface="Avenir Next LT Pro" panose="020B0504020202020204" pitchFamily="34" charset="-18"/>
              </a:rPr>
              <a:t>Więcej</a:t>
            </a:r>
            <a:r>
              <a:rPr lang="en-GB" sz="1000" dirty="0">
                <a:latin typeface="Avenir Next LT Pro" panose="020B0504020202020204" pitchFamily="34" charset="-18"/>
              </a:rPr>
              <a:t>:</a:t>
            </a:r>
            <a:br>
              <a:rPr lang="en-GB" sz="1000" dirty="0">
                <a:latin typeface="Avenir Next LT Pro" panose="020B0504020202020204" pitchFamily="34" charset="-18"/>
              </a:rPr>
            </a:br>
            <a:br>
              <a:rPr lang="en-GB" sz="1000" dirty="0">
                <a:latin typeface="Avenir Next LT Pro" panose="020B0504020202020204" pitchFamily="34" charset="-18"/>
              </a:rPr>
            </a:br>
            <a:r>
              <a:rPr lang="pl-PL" sz="1000" dirty="0">
                <a:latin typeface="Avenir Next LT Pro" panose="020B0504020202020204" pitchFamily="34" charset="-18"/>
              </a:rPr>
              <a:t>https://blog.eu.playstation.com/2017/11/06/extended-play-how-guacamelee-went-from-design-pitch-to-indie-sensation/</a:t>
            </a:r>
          </a:p>
        </p:txBody>
      </p:sp>
    </p:spTree>
    <p:extLst>
      <p:ext uri="{BB962C8B-B14F-4D97-AF65-F5344CB8AC3E}">
        <p14:creationId xmlns:p14="http://schemas.microsoft.com/office/powerpoint/2010/main" val="376110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90997"/>
            <a:ext cx="7772400" cy="1609344"/>
          </a:xfrm>
        </p:spPr>
        <p:txBody>
          <a:bodyPr/>
          <a:lstStyle/>
          <a:p>
            <a:r>
              <a:rPr lang="en-GB" dirty="0" err="1"/>
              <a:t>Przykłady</a:t>
            </a:r>
            <a:r>
              <a:rPr lang="en-GB" dirty="0"/>
              <a:t> </a:t>
            </a:r>
            <a:r>
              <a:rPr lang="pl-PL" dirty="0"/>
              <a:t>Game </a:t>
            </a:r>
            <a:r>
              <a:rPr lang="pl-PL" dirty="0" err="1"/>
              <a:t>Concept</a:t>
            </a:r>
            <a:r>
              <a:rPr lang="pl-PL" dirty="0"/>
              <a:t> </a:t>
            </a:r>
            <a:r>
              <a:rPr lang="pl-PL" dirty="0" err="1"/>
              <a:t>Document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BE5C4A21-5DAD-4AFA-A8F8-8FBE360E7C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08" y="1700808"/>
            <a:ext cx="2932992" cy="3909676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8AA56B8-6619-416A-847C-A0D16FEF5C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701742"/>
            <a:ext cx="3058780" cy="3908611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B53E4B40-D55F-4F3D-9201-1737AF59034D}"/>
              </a:ext>
            </a:extLst>
          </p:cNvPr>
          <p:cNvSpPr/>
          <p:nvPr/>
        </p:nvSpPr>
        <p:spPr>
          <a:xfrm>
            <a:off x="359316" y="6453336"/>
            <a:ext cx="7200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>
                <a:latin typeface="Avenir Next LT Pro" panose="020B0504020202020204" pitchFamily="34" charset="-18"/>
              </a:rPr>
              <a:t>https://www.systemshock.org/index.php?PHPSESSID=ore0dvkgsch6rloobaunptb9b4;topic=2121.msg21031#msg21031</a:t>
            </a:r>
          </a:p>
        </p:txBody>
      </p:sp>
      <p:pic>
        <p:nvPicPr>
          <p:cNvPr id="5" name="Symbol zastępczy zawartości 4" descr="Obraz zawierający znak&#10;&#10;Opis wygenerowany automatycznie">
            <a:extLst>
              <a:ext uri="{FF2B5EF4-FFF2-40B4-BE49-F238E27FC236}">
                <a16:creationId xmlns:a16="http://schemas.microsoft.com/office/drawing/2014/main" id="{DCDAA451-FC74-47A1-BF74-A04F19D804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00808"/>
            <a:ext cx="3585990" cy="4618267"/>
          </a:xfr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A3D77C62-3DE0-4B03-9FEF-05C2EBE7D092}"/>
              </a:ext>
            </a:extLst>
          </p:cNvPr>
          <p:cNvSpPr/>
          <p:nvPr/>
        </p:nvSpPr>
        <p:spPr>
          <a:xfrm>
            <a:off x="3923928" y="5875765"/>
            <a:ext cx="136815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err="1">
                <a:latin typeface="Avenir Next LT Pro" panose="020B0504020202020204" pitchFamily="34" charset="-18"/>
              </a:rPr>
              <a:t>Strony</a:t>
            </a:r>
            <a:r>
              <a:rPr lang="en-GB" sz="1000" dirty="0">
                <a:latin typeface="Avenir Next LT Pro" panose="020B0504020202020204" pitchFamily="34" charset="-18"/>
              </a:rPr>
              <a:t> 1, 2 I 5 z 19.</a:t>
            </a:r>
            <a:endParaRPr lang="pl-PL" sz="1000" dirty="0">
              <a:latin typeface="Avenir Next LT Pro" panose="020B0504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091153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Szablon</a:t>
            </a:r>
            <a:r>
              <a:rPr lang="en-GB" dirty="0"/>
              <a:t> </a:t>
            </a:r>
            <a:r>
              <a:rPr lang="pl-PL" dirty="0"/>
              <a:t>Game </a:t>
            </a:r>
            <a:r>
              <a:rPr lang="pl-PL" dirty="0" err="1"/>
              <a:t>Concept</a:t>
            </a:r>
            <a:r>
              <a:rPr lang="pl-PL" dirty="0"/>
              <a:t> </a:t>
            </a:r>
            <a:r>
              <a:rPr lang="pl-PL" dirty="0" err="1"/>
              <a:t>Document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pl-PL" dirty="0"/>
              <a:t>Zawartość dokumentu:</a:t>
            </a:r>
          </a:p>
          <a:p>
            <a:r>
              <a:rPr lang="pl-PL" dirty="0"/>
              <a:t>Wprowadzenie</a:t>
            </a:r>
          </a:p>
          <a:p>
            <a:r>
              <a:rPr lang="pl-PL" dirty="0"/>
              <a:t>Opis gry</a:t>
            </a:r>
            <a:endParaRPr lang="en-GB" dirty="0"/>
          </a:p>
          <a:p>
            <a:r>
              <a:rPr lang="en-GB" dirty="0" err="1"/>
              <a:t>Odpowiedzi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3 </a:t>
            </a:r>
            <a:r>
              <a:rPr lang="en-GB" dirty="0" err="1"/>
              <a:t>pytania</a:t>
            </a:r>
            <a:endParaRPr lang="pl-PL" dirty="0"/>
          </a:p>
          <a:p>
            <a:r>
              <a:rPr lang="pl-PL" dirty="0"/>
              <a:t>Kluczowe cechy</a:t>
            </a:r>
          </a:p>
          <a:p>
            <a:r>
              <a:rPr lang="pl-PL" dirty="0"/>
              <a:t>Rodzaj gry</a:t>
            </a:r>
          </a:p>
          <a:p>
            <a:r>
              <a:rPr lang="pl-PL" dirty="0"/>
              <a:t>Szacunek pracochłonność</a:t>
            </a:r>
            <a:r>
              <a:rPr lang="en-GB" dirty="0" err="1"/>
              <a:t>i</a:t>
            </a:r>
            <a:endParaRPr lang="pl-PL" dirty="0"/>
          </a:p>
          <a:p>
            <a:r>
              <a:rPr lang="pl-PL" dirty="0" err="1"/>
              <a:t>Concept</a:t>
            </a:r>
            <a:r>
              <a:rPr lang="pl-PL" dirty="0"/>
              <a:t> Art</a:t>
            </a:r>
          </a:p>
        </p:txBody>
      </p:sp>
    </p:spTree>
    <p:extLst>
      <p:ext uri="{BB962C8B-B14F-4D97-AF65-F5344CB8AC3E}">
        <p14:creationId xmlns:p14="http://schemas.microsoft.com/office/powerpoint/2010/main" val="882534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Wprowadzenie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pl-PL" dirty="0"/>
              <a:t>Gra opisana za pomocą jednego (zachęcającego!) zdania.</a:t>
            </a:r>
          </a:p>
          <a:p>
            <a:pPr marL="82296" indent="0">
              <a:buNone/>
            </a:pPr>
            <a:endParaRPr lang="pl-PL" dirty="0"/>
          </a:p>
          <a:p>
            <a:pPr marL="82296" indent="0">
              <a:buNone/>
            </a:pPr>
            <a:r>
              <a:rPr lang="pl-PL" dirty="0"/>
              <a:t>Przykład:</a:t>
            </a:r>
          </a:p>
          <a:p>
            <a:pPr marL="82296" indent="0">
              <a:buNone/>
            </a:pPr>
            <a:r>
              <a:rPr lang="pl-PL" i="1" dirty="0"/>
              <a:t>Man </a:t>
            </a:r>
            <a:r>
              <a:rPr lang="pl-PL" i="1" dirty="0" err="1"/>
              <a:t>or</a:t>
            </a:r>
            <a:r>
              <a:rPr lang="pl-PL" i="1" dirty="0"/>
              <a:t> Machine to </a:t>
            </a:r>
            <a:r>
              <a:rPr lang="pl-PL" i="1" dirty="0" err="1"/>
              <a:t>first</a:t>
            </a:r>
            <a:r>
              <a:rPr lang="pl-PL" i="1" dirty="0"/>
              <a:t>-person </a:t>
            </a:r>
            <a:r>
              <a:rPr lang="pl-PL" i="1" dirty="0" err="1"/>
              <a:t>shooter</a:t>
            </a:r>
            <a:r>
              <a:rPr lang="pl-PL" i="1" dirty="0"/>
              <a:t> na PC, który wykorzystuje sprawdzony silnik </a:t>
            </a:r>
            <a:r>
              <a:rPr lang="pl-PL" i="1" dirty="0" err="1"/>
              <a:t>Quake</a:t>
            </a:r>
            <a:r>
              <a:rPr lang="pl-PL" i="1" dirty="0"/>
              <a:t> II, aby wrzucić graczy w rolę androida </a:t>
            </a:r>
            <a:r>
              <a:rPr lang="pl-PL" i="1" dirty="0" err="1"/>
              <a:t>space</a:t>
            </a:r>
            <a:r>
              <a:rPr lang="pl-PL" i="1" dirty="0"/>
              <a:t> </a:t>
            </a:r>
            <a:r>
              <a:rPr lang="pl-PL" i="1" dirty="0" err="1"/>
              <a:t>marine</a:t>
            </a:r>
            <a:r>
              <a:rPr lang="pl-PL" i="1" dirty="0"/>
              <a:t>, który wplątał się  w epicką sagę międzygwiezdnych techno-wojen 37 wieku. </a:t>
            </a:r>
            <a:r>
              <a:rPr lang="pl-PL" sz="1700" dirty="0"/>
              <a:t>[Tim Ryan, </a:t>
            </a:r>
            <a:r>
              <a:rPr lang="en-US" sz="1700" dirty="0"/>
              <a:t>Guidelines for the Game Concept</a:t>
            </a:r>
            <a:r>
              <a:rPr lang="pl-PL" sz="1700" dirty="0"/>
              <a:t>, </a:t>
            </a:r>
            <a:r>
              <a:rPr lang="pl-PL" sz="1700" dirty="0" err="1"/>
              <a:t>Gamasutra</a:t>
            </a:r>
            <a:r>
              <a:rPr lang="pl-PL" sz="17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384605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Opis gry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Opis jak będzie się grać w tą grę</a:t>
            </a:r>
          </a:p>
          <a:p>
            <a:r>
              <a:rPr lang="pl-PL" b="1" dirty="0"/>
              <a:t>Player </a:t>
            </a:r>
            <a:r>
              <a:rPr lang="pl-PL" b="1" dirty="0" err="1"/>
              <a:t>experience</a:t>
            </a:r>
            <a:endParaRPr lang="pl-PL" b="1" dirty="0"/>
          </a:p>
          <a:p>
            <a:r>
              <a:rPr lang="pl-PL" dirty="0"/>
              <a:t>Nie jak jest zbudowana!</a:t>
            </a:r>
          </a:p>
          <a:p>
            <a:endParaRPr lang="pl-PL" dirty="0"/>
          </a:p>
          <a:p>
            <a:r>
              <a:rPr lang="pl-PL" dirty="0"/>
              <a:t>Skierowany do czytelnika jako do grającego w naszą grę gracza</a:t>
            </a:r>
          </a:p>
          <a:p>
            <a:r>
              <a:rPr lang="pl-PL" dirty="0"/>
              <a:t>Powinien być zachęcający</a:t>
            </a:r>
            <a:endParaRPr lang="en-GB" dirty="0"/>
          </a:p>
          <a:p>
            <a:r>
              <a:rPr lang="en-GB" b="1" dirty="0" err="1"/>
              <a:t>Dlaczego</a:t>
            </a:r>
            <a:r>
              <a:rPr lang="en-GB" b="1" dirty="0"/>
              <a:t> </a:t>
            </a:r>
            <a:r>
              <a:rPr lang="en-GB" b="1" dirty="0" err="1"/>
              <a:t>ktokolwiek</a:t>
            </a:r>
            <a:r>
              <a:rPr lang="en-GB" b="1" dirty="0"/>
              <a:t> </a:t>
            </a:r>
            <a:r>
              <a:rPr lang="en-GB" b="1" dirty="0" err="1"/>
              <a:t>miałby</a:t>
            </a:r>
            <a:r>
              <a:rPr lang="en-GB" b="1" dirty="0"/>
              <a:t> w </a:t>
            </a:r>
            <a:r>
              <a:rPr lang="en-GB" b="1" dirty="0" err="1"/>
              <a:t>tą</a:t>
            </a:r>
            <a:r>
              <a:rPr lang="en-GB" b="1" dirty="0"/>
              <a:t> </a:t>
            </a:r>
            <a:r>
              <a:rPr lang="en-GB" b="1" dirty="0" err="1"/>
              <a:t>grę</a:t>
            </a:r>
            <a:r>
              <a:rPr lang="en-GB" b="1" dirty="0"/>
              <a:t> </a:t>
            </a:r>
            <a:r>
              <a:rPr lang="en-GB" b="1" dirty="0" err="1"/>
              <a:t>grać</a:t>
            </a:r>
            <a:r>
              <a:rPr lang="en-GB" b="1" dirty="0"/>
              <a:t>?</a:t>
            </a:r>
          </a:p>
          <a:p>
            <a:r>
              <a:rPr lang="en-GB" b="1" dirty="0" err="1"/>
              <a:t>Czym</a:t>
            </a:r>
            <a:r>
              <a:rPr lang="en-GB" b="1" dirty="0"/>
              <a:t> </a:t>
            </a:r>
            <a:r>
              <a:rPr lang="en-GB" b="1" dirty="0" err="1"/>
              <a:t>różni</a:t>
            </a:r>
            <a:r>
              <a:rPr lang="en-GB" b="1" dirty="0"/>
              <a:t> </a:t>
            </a:r>
            <a:r>
              <a:rPr lang="en-GB" b="1" dirty="0" err="1"/>
              <a:t>się</a:t>
            </a:r>
            <a:r>
              <a:rPr lang="en-GB" b="1" dirty="0"/>
              <a:t> od </a:t>
            </a:r>
            <a:r>
              <a:rPr lang="en-GB" b="1" dirty="0" err="1"/>
              <a:t>wszystkich</a:t>
            </a:r>
            <a:r>
              <a:rPr lang="en-GB" b="1" dirty="0"/>
              <a:t> </a:t>
            </a:r>
            <a:r>
              <a:rPr lang="en-GB" b="1" dirty="0" err="1"/>
              <a:t>które</a:t>
            </a:r>
            <a:r>
              <a:rPr lang="en-GB" b="1" dirty="0"/>
              <a:t> </a:t>
            </a:r>
            <a:r>
              <a:rPr lang="en-GB" b="1" dirty="0" err="1"/>
              <a:t>już</a:t>
            </a:r>
            <a:r>
              <a:rPr lang="en-GB" b="1" dirty="0"/>
              <a:t> </a:t>
            </a:r>
            <a:r>
              <a:rPr lang="en-GB" b="1" dirty="0" err="1"/>
              <a:t>powstały</a:t>
            </a:r>
            <a:r>
              <a:rPr lang="en-GB" b="1" dirty="0"/>
              <a:t>?</a:t>
            </a:r>
          </a:p>
          <a:p>
            <a:endParaRPr lang="pl-PL" dirty="0"/>
          </a:p>
          <a:p>
            <a:r>
              <a:rPr lang="pl-PL" dirty="0"/>
              <a:t>Nie za dużo szczegółów</a:t>
            </a:r>
          </a:p>
          <a:p>
            <a:r>
              <a:rPr lang="pl-PL" dirty="0"/>
              <a:t>Ale też nie nazbyt ogólne</a:t>
            </a:r>
          </a:p>
        </p:txBody>
      </p:sp>
    </p:spTree>
    <p:extLst>
      <p:ext uri="{BB962C8B-B14F-4D97-AF65-F5344CB8AC3E}">
        <p14:creationId xmlns:p14="http://schemas.microsoft.com/office/powerpoint/2010/main" val="2954088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</a:t>
            </a:r>
            <a:r>
              <a:rPr lang="pl-PL" dirty="0"/>
              <a:t>pis gr</a:t>
            </a:r>
            <a:r>
              <a:rPr lang="en-GB" dirty="0"/>
              <a:t>y (</a:t>
            </a:r>
            <a:r>
              <a:rPr lang="en-GB" dirty="0" err="1"/>
              <a:t>rozszerzenia</a:t>
            </a:r>
            <a:r>
              <a:rPr lang="en-GB" dirty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GB" dirty="0"/>
              <a:t>Tam </a:t>
            </a:r>
            <a:r>
              <a:rPr lang="en-GB" dirty="0" err="1"/>
              <a:t>gdzie</a:t>
            </a:r>
            <a:r>
              <a:rPr lang="en-GB" dirty="0"/>
              <a:t> jest to </a:t>
            </a:r>
            <a:r>
              <a:rPr lang="en-GB" dirty="0" err="1"/>
              <a:t>ważne</a:t>
            </a:r>
            <a:r>
              <a:rPr lang="en-GB" dirty="0"/>
              <a:t> element </a:t>
            </a:r>
            <a:r>
              <a:rPr lang="pl-PL" dirty="0"/>
              <a:t>opis</a:t>
            </a:r>
            <a:r>
              <a:rPr lang="en-GB" dirty="0"/>
              <a:t>u</a:t>
            </a:r>
            <a:r>
              <a:rPr lang="pl-PL" dirty="0"/>
              <a:t> mechaniki gry</a:t>
            </a:r>
            <a:r>
              <a:rPr lang="en-GB" dirty="0"/>
              <a:t>:</a:t>
            </a:r>
            <a:endParaRPr lang="pl-PL" dirty="0"/>
          </a:p>
          <a:p>
            <a:r>
              <a:rPr lang="pl-PL" dirty="0"/>
              <a:t>jakiego typu i jakie będą wyzwania</a:t>
            </a:r>
          </a:p>
          <a:p>
            <a:r>
              <a:rPr lang="pl-PL" dirty="0"/>
              <a:t>podstawowe procedury / akcje</a:t>
            </a:r>
          </a:p>
          <a:p>
            <a:r>
              <a:rPr lang="pl-PL" dirty="0"/>
              <a:t>dostępne zasoby / dynamika wewnętrznej ekonomii</a:t>
            </a:r>
          </a:p>
          <a:p>
            <a:r>
              <a:rPr lang="pl-PL" dirty="0"/>
              <a:t>struktura rozgrywki</a:t>
            </a:r>
          </a:p>
          <a:p>
            <a:pPr marL="82296" indent="0">
              <a:buNone/>
            </a:pPr>
            <a:endParaRPr lang="pl-PL" dirty="0"/>
          </a:p>
          <a:p>
            <a:pPr marL="82296" indent="0">
              <a:buNone/>
            </a:pPr>
            <a:r>
              <a:rPr lang="pl-PL" dirty="0"/>
              <a:t>Jeżeli trzeba, krótki opis interfejsu.</a:t>
            </a:r>
          </a:p>
        </p:txBody>
      </p:sp>
    </p:spTree>
    <p:extLst>
      <p:ext uri="{BB962C8B-B14F-4D97-AF65-F5344CB8AC3E}">
        <p14:creationId xmlns:p14="http://schemas.microsoft.com/office/powerpoint/2010/main" val="3744112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Kluczowe cechy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Wypunktowanie, takie jak pojawiło by się na tylnej ściance pudełka z grą</a:t>
            </a:r>
          </a:p>
          <a:p>
            <a:r>
              <a:rPr lang="pl-PL" dirty="0"/>
              <a:t>Kilka pozycji</a:t>
            </a:r>
          </a:p>
          <a:p>
            <a:r>
              <a:rPr lang="pl-PL" dirty="0"/>
              <a:t>Co nas </a:t>
            </a:r>
            <a:r>
              <a:rPr lang="en-GB" dirty="0" err="1"/>
              <a:t>wyróżnia</a:t>
            </a:r>
            <a:r>
              <a:rPr lang="pl-PL" dirty="0"/>
              <a:t> </a:t>
            </a:r>
            <a:r>
              <a:rPr lang="en-GB" dirty="0" err="1"/>
              <a:t>spośród</a:t>
            </a:r>
            <a:r>
              <a:rPr lang="pl-PL" dirty="0"/>
              <a:t> setek innych dostępnych produktów</a:t>
            </a:r>
          </a:p>
          <a:p>
            <a:endParaRPr lang="pl-PL" dirty="0"/>
          </a:p>
          <a:p>
            <a:r>
              <a:rPr lang="pl-PL" dirty="0"/>
              <a:t>Znów nie nazbyt ogólne</a:t>
            </a:r>
            <a:r>
              <a:rPr lang="en-GB" dirty="0"/>
              <a:t>, </a:t>
            </a:r>
            <a:r>
              <a:rPr lang="en-GB" dirty="0" err="1"/>
              <a:t>bo</a:t>
            </a:r>
            <a:r>
              <a:rPr lang="en-GB" dirty="0"/>
              <a:t> </a:t>
            </a:r>
            <a:r>
              <a:rPr lang="en-GB" dirty="0" err="1"/>
              <a:t>wówczas</a:t>
            </a:r>
            <a:r>
              <a:rPr lang="en-GB" dirty="0"/>
              <a:t> </a:t>
            </a:r>
            <a:r>
              <a:rPr lang="en-GB" dirty="0" err="1"/>
              <a:t>nie</a:t>
            </a:r>
            <a:r>
              <a:rPr lang="en-GB" dirty="0"/>
              <a:t> </a:t>
            </a:r>
            <a:r>
              <a:rPr lang="en-GB" dirty="0" err="1"/>
              <a:t>wyróżniają</a:t>
            </a:r>
            <a:r>
              <a:rPr lang="en-GB" dirty="0"/>
              <a:t> </a:t>
            </a:r>
            <a:r>
              <a:rPr lang="en-GB" dirty="0" err="1"/>
              <a:t>nas</a:t>
            </a:r>
            <a:r>
              <a:rPr lang="en-GB" dirty="0"/>
              <a:t>.</a:t>
            </a:r>
            <a:r>
              <a:rPr lang="pl-PL" dirty="0"/>
              <a:t> </a:t>
            </a:r>
            <a:r>
              <a:rPr lang="en-GB" dirty="0"/>
              <a:t>Na </a:t>
            </a:r>
            <a:r>
              <a:rPr lang="en-GB" dirty="0" err="1"/>
              <a:t>przykład</a:t>
            </a:r>
            <a:r>
              <a:rPr lang="en-GB" dirty="0"/>
              <a:t> </a:t>
            </a:r>
            <a:r>
              <a:rPr lang="pl-PL" dirty="0"/>
              <a:t>„doskonała grafika” nie nadaje się,</a:t>
            </a:r>
            <a:r>
              <a:rPr lang="en-GB" dirty="0"/>
              <a:t> </a:t>
            </a:r>
            <a:r>
              <a:rPr lang="en-GB" dirty="0" err="1"/>
              <a:t>bo</a:t>
            </a:r>
            <a:r>
              <a:rPr lang="en-GB" dirty="0"/>
              <a:t> </a:t>
            </a:r>
            <a:r>
              <a:rPr lang="en-GB" dirty="0" err="1"/>
              <a:t>każda</a:t>
            </a:r>
            <a:r>
              <a:rPr lang="en-GB" dirty="0"/>
              <a:t> </a:t>
            </a:r>
            <a:r>
              <a:rPr lang="en-GB" dirty="0" err="1"/>
              <a:t>gra</a:t>
            </a:r>
            <a:r>
              <a:rPr lang="en-GB" dirty="0"/>
              <a:t> ma </a:t>
            </a:r>
            <a:r>
              <a:rPr lang="en-GB" dirty="0" err="1"/>
              <a:t>doskonałą</a:t>
            </a:r>
            <a:r>
              <a:rPr lang="en-GB" dirty="0"/>
              <a:t>.</a:t>
            </a:r>
            <a:r>
              <a:rPr lang="pl-PL" dirty="0"/>
              <a:t> </a:t>
            </a:r>
            <a:r>
              <a:rPr lang="en-GB" dirty="0"/>
              <a:t>C</a:t>
            </a:r>
            <a:r>
              <a:rPr lang="pl-PL" dirty="0" err="1"/>
              <a:t>hyba</a:t>
            </a:r>
            <a:r>
              <a:rPr lang="pl-PL" dirty="0"/>
              <a:t>, że faktycznie przeskakujemy nią jakoś prawie całą konkurencję</a:t>
            </a:r>
            <a:r>
              <a:rPr lang="en-GB" dirty="0"/>
              <a:t>, </a:t>
            </a:r>
            <a:r>
              <a:rPr lang="en-GB" dirty="0" err="1"/>
              <a:t>albo</a:t>
            </a:r>
            <a:r>
              <a:rPr lang="en-GB" dirty="0"/>
              <a:t> </a:t>
            </a:r>
            <a:r>
              <a:rPr lang="en-GB" dirty="0" err="1"/>
              <a:t>znacząco</a:t>
            </a:r>
            <a:r>
              <a:rPr lang="en-GB" dirty="0"/>
              <a:t> </a:t>
            </a:r>
            <a:r>
              <a:rPr lang="en-GB" dirty="0" err="1"/>
              <a:t>się</a:t>
            </a:r>
            <a:r>
              <a:rPr lang="en-GB" dirty="0"/>
              <a:t> </a:t>
            </a:r>
            <a:r>
              <a:rPr lang="en-GB" dirty="0" err="1"/>
              <a:t>wyróżniamy</a:t>
            </a:r>
            <a:r>
              <a:rPr lang="en-GB" dirty="0"/>
              <a:t>, ale to I </a:t>
            </a:r>
            <a:r>
              <a:rPr lang="en-GB" dirty="0" err="1"/>
              <a:t>wtedy</a:t>
            </a:r>
            <a:r>
              <a:rPr lang="en-GB" dirty="0"/>
              <a:t> </a:t>
            </a:r>
            <a:r>
              <a:rPr lang="en-GB" dirty="0" err="1"/>
              <a:t>należy</a:t>
            </a:r>
            <a:r>
              <a:rPr lang="en-GB" dirty="0"/>
              <a:t> to </a:t>
            </a:r>
            <a:r>
              <a:rPr lang="en-GB" dirty="0" err="1"/>
              <a:t>opisać</a:t>
            </a:r>
            <a:r>
              <a:rPr lang="en-GB" dirty="0"/>
              <a:t> </a:t>
            </a:r>
            <a:r>
              <a:rPr lang="en-GB" dirty="0" err="1"/>
              <a:t>bardziej</a:t>
            </a:r>
            <a:r>
              <a:rPr lang="en-GB" dirty="0"/>
              <a:t> </a:t>
            </a:r>
            <a:r>
              <a:rPr lang="en-GB" dirty="0" err="1"/>
              <a:t>konkretnie</a:t>
            </a:r>
            <a:r>
              <a:rPr lang="en-GB" dirty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82031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2296" indent="0"/>
            <a:r>
              <a:rPr lang="pl-PL" dirty="0"/>
              <a:t>Rodzaj gry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pl-PL" dirty="0"/>
              <a:t>Klasyfikujemy się jakoś - choć to trudne </a:t>
            </a:r>
          </a:p>
          <a:p>
            <a:pPr marL="82296" indent="0">
              <a:buNone/>
            </a:pPr>
            <a:endParaRPr lang="pl-PL" dirty="0"/>
          </a:p>
          <a:p>
            <a:r>
              <a:rPr lang="pl-PL" dirty="0"/>
              <a:t>Rodzaj gry</a:t>
            </a:r>
          </a:p>
          <a:p>
            <a:r>
              <a:rPr lang="pl-PL" dirty="0" err="1"/>
              <a:t>Setting</a:t>
            </a:r>
            <a:endParaRPr lang="pl-PL" dirty="0"/>
          </a:p>
          <a:p>
            <a:r>
              <a:rPr lang="pl-PL" dirty="0"/>
              <a:t>Tu wreszcie można ją porównać do jakichś udanych tytułów</a:t>
            </a:r>
          </a:p>
          <a:p>
            <a:endParaRPr lang="en-GB" dirty="0"/>
          </a:p>
          <a:p>
            <a:r>
              <a:rPr lang="pl-PL" dirty="0"/>
              <a:t>Kim jest gracz – dla jakiego odbiorcy </a:t>
            </a:r>
            <a:r>
              <a:rPr lang="en-GB" dirty="0" err="1"/>
              <a:t>grę</a:t>
            </a:r>
            <a:r>
              <a:rPr lang="pl-PL" dirty="0"/>
              <a:t> projektujemy</a:t>
            </a:r>
            <a:r>
              <a:rPr lang="en-GB" dirty="0"/>
              <a:t>!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89017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Extra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en-GB" dirty="0" err="1"/>
              <a:t>Oszacowanie</a:t>
            </a:r>
            <a:r>
              <a:rPr lang="en-GB" dirty="0"/>
              <a:t> </a:t>
            </a:r>
            <a:r>
              <a:rPr lang="en-GB" dirty="0" err="1"/>
              <a:t>pracochłonności</a:t>
            </a:r>
            <a:r>
              <a:rPr lang="en-GB" dirty="0"/>
              <a:t> </a:t>
            </a:r>
            <a:r>
              <a:rPr lang="en-GB" dirty="0" err="1"/>
              <a:t>projektu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1348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Concept</a:t>
            </a:r>
            <a:r>
              <a:rPr lang="pl-PL" dirty="0"/>
              <a:t> Art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pl-PL" dirty="0"/>
              <a:t>Może być:</a:t>
            </a:r>
            <a:br>
              <a:rPr lang="pl-PL" dirty="0"/>
            </a:br>
            <a:r>
              <a:rPr lang="en-GB" dirty="0"/>
              <a:t>1. </a:t>
            </a:r>
            <a:r>
              <a:rPr lang="pl-PL" dirty="0"/>
              <a:t>Jak będzie wyglądać nasza postać?</a:t>
            </a:r>
            <a:br>
              <a:rPr lang="pl-PL" dirty="0"/>
            </a:br>
            <a:r>
              <a:rPr lang="en-GB" dirty="0"/>
              <a:t>2. </a:t>
            </a:r>
            <a:r>
              <a:rPr lang="pl-PL" dirty="0"/>
              <a:t>Jaki będzie wizualny styl gry?</a:t>
            </a:r>
          </a:p>
          <a:p>
            <a:pPr marL="82296" indent="0">
              <a:buNone/>
            </a:pPr>
            <a:endParaRPr lang="pl-PL" dirty="0"/>
          </a:p>
          <a:p>
            <a:pPr marL="82296" indent="0">
              <a:buNone/>
            </a:pPr>
            <a:r>
              <a:rPr lang="pl-PL" dirty="0"/>
              <a:t>Bardzo pomoże w odbiorze i zrozumieniu:</a:t>
            </a:r>
            <a:br>
              <a:rPr lang="pl-PL" dirty="0"/>
            </a:br>
            <a:r>
              <a:rPr lang="en-GB" dirty="0"/>
              <a:t>3. </a:t>
            </a:r>
            <a:r>
              <a:rPr lang="pl-PL" dirty="0"/>
              <a:t>Szkic ekranu gry</a:t>
            </a:r>
            <a:r>
              <a:rPr lang="en-GB" dirty="0"/>
              <a:t> (</a:t>
            </a:r>
            <a:r>
              <a:rPr lang="en-GB" dirty="0" err="1"/>
              <a:t>interfejs</a:t>
            </a:r>
            <a:r>
              <a:rPr lang="en-GB" dirty="0"/>
              <a:t>)</a:t>
            </a:r>
            <a:r>
              <a:rPr lang="pl-PL" dirty="0"/>
              <a:t>.</a:t>
            </a:r>
            <a:br>
              <a:rPr lang="pl-PL" dirty="0"/>
            </a:br>
            <a:r>
              <a:rPr lang="en-GB" dirty="0"/>
              <a:t>4. </a:t>
            </a:r>
            <a:r>
              <a:rPr lang="pl-PL" dirty="0"/>
              <a:t>Szkic </a:t>
            </a:r>
            <a:r>
              <a:rPr lang="pl-PL" dirty="0" err="1"/>
              <a:t>levelu</a:t>
            </a:r>
            <a:r>
              <a:rPr lang="pl-PL" dirty="0"/>
              <a:t>.</a:t>
            </a:r>
          </a:p>
          <a:p>
            <a:pPr marL="82296" indent="0">
              <a:buNone/>
            </a:pPr>
            <a:endParaRPr lang="pl-PL" dirty="0"/>
          </a:p>
          <a:p>
            <a:pPr marL="82296" indent="0">
              <a:buNone/>
            </a:pPr>
            <a:r>
              <a:rPr lang="pl-PL" dirty="0"/>
              <a:t>Także Państwu na tym etapie pomoże się zorientować co z tego będzie i ewentualnie jakie są z tym problemy.</a:t>
            </a:r>
          </a:p>
        </p:txBody>
      </p:sp>
    </p:spTree>
    <p:extLst>
      <p:ext uri="{BB962C8B-B14F-4D97-AF65-F5344CB8AC3E}">
        <p14:creationId xmlns:p14="http://schemas.microsoft.com/office/powerpoint/2010/main" val="718698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Game </a:t>
            </a:r>
            <a:r>
              <a:rPr lang="en-GB" dirty="0"/>
              <a:t>Design Compo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25196" indent="-342900"/>
            <a:r>
              <a:rPr lang="en-GB" dirty="0" err="1"/>
              <a:t>Wymyślić</a:t>
            </a:r>
            <a:r>
              <a:rPr lang="en-GB" dirty="0"/>
              <a:t> </a:t>
            </a:r>
            <a:r>
              <a:rPr lang="en-GB" dirty="0" err="1"/>
              <a:t>koncept</a:t>
            </a:r>
            <a:r>
              <a:rPr lang="en-GB" dirty="0"/>
              <a:t> </a:t>
            </a:r>
            <a:r>
              <a:rPr lang="en-GB" dirty="0" err="1"/>
              <a:t>gry</a:t>
            </a:r>
            <a:r>
              <a:rPr lang="en-GB" dirty="0"/>
              <a:t>.</a:t>
            </a:r>
          </a:p>
          <a:p>
            <a:pPr marL="425196" indent="-342900"/>
            <a:r>
              <a:rPr lang="en-GB" dirty="0" err="1"/>
              <a:t>Mała</a:t>
            </a:r>
            <a:r>
              <a:rPr lang="en-GB" dirty="0"/>
              <a:t> </a:t>
            </a:r>
            <a:r>
              <a:rPr lang="en-GB" dirty="0" err="1"/>
              <a:t>gra</a:t>
            </a:r>
            <a:r>
              <a:rPr lang="en-GB" dirty="0"/>
              <a:t> – </a:t>
            </a:r>
            <a:r>
              <a:rPr lang="en-GB" dirty="0" err="1"/>
              <a:t>absolutny</a:t>
            </a:r>
            <a:r>
              <a:rPr lang="en-GB" dirty="0"/>
              <a:t> max. to 3 </a:t>
            </a:r>
            <a:r>
              <a:rPr lang="en-GB" dirty="0" err="1"/>
              <a:t>miesiące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realizację</a:t>
            </a:r>
            <a:r>
              <a:rPr lang="en-GB" dirty="0"/>
              <a:t>!</a:t>
            </a:r>
          </a:p>
          <a:p>
            <a:pPr marL="425196" indent="-342900"/>
            <a:r>
              <a:rPr lang="en-GB" dirty="0" err="1"/>
              <a:t>Koncept</a:t>
            </a:r>
            <a:r>
              <a:rPr lang="en-GB" dirty="0"/>
              <a:t> </a:t>
            </a:r>
            <a:r>
              <a:rPr lang="en-GB" dirty="0" err="1"/>
              <a:t>powinien</a:t>
            </a:r>
            <a:r>
              <a:rPr lang="en-GB" dirty="0"/>
              <a:t> </a:t>
            </a:r>
            <a:r>
              <a:rPr lang="en-GB" dirty="0" err="1"/>
              <a:t>zmyślnie</a:t>
            </a:r>
            <a:r>
              <a:rPr lang="en-GB" dirty="0"/>
              <a:t> </a:t>
            </a:r>
            <a:r>
              <a:rPr lang="en-GB" dirty="0" err="1"/>
              <a:t>odwoływać</a:t>
            </a:r>
            <a:r>
              <a:rPr lang="en-GB" dirty="0"/>
              <a:t> </a:t>
            </a:r>
            <a:r>
              <a:rPr lang="en-GB" dirty="0" err="1"/>
              <a:t>się</a:t>
            </a:r>
            <a:r>
              <a:rPr lang="en-GB" dirty="0"/>
              <a:t> </a:t>
            </a:r>
            <a:r>
              <a:rPr lang="en-GB" dirty="0" err="1"/>
              <a:t>czy</a:t>
            </a:r>
            <a:r>
              <a:rPr lang="en-GB" dirty="0"/>
              <a:t> </a:t>
            </a:r>
            <a:r>
              <a:rPr lang="en-GB" dirty="0" err="1"/>
              <a:t>nawiązywać</a:t>
            </a:r>
            <a:r>
              <a:rPr lang="en-GB" dirty="0"/>
              <a:t> do </a:t>
            </a:r>
            <a:r>
              <a:rPr lang="en-GB" dirty="0" err="1"/>
              <a:t>zadanego</a:t>
            </a:r>
            <a:r>
              <a:rPr lang="en-GB" dirty="0"/>
              <a:t> </a:t>
            </a:r>
            <a:r>
              <a:rPr lang="en-GB" dirty="0" err="1"/>
              <a:t>tematu</a:t>
            </a:r>
            <a:r>
              <a:rPr lang="en-GB" dirty="0"/>
              <a:t>.</a:t>
            </a:r>
          </a:p>
          <a:p>
            <a:pPr marL="425196" indent="-342900"/>
            <a:r>
              <a:rPr lang="en-GB" dirty="0" err="1"/>
              <a:t>Opracować</a:t>
            </a:r>
            <a:r>
              <a:rPr lang="en-GB" dirty="0"/>
              <a:t> go w </a:t>
            </a:r>
            <a:r>
              <a:rPr lang="en-GB" dirty="0" err="1"/>
              <a:t>formie</a:t>
            </a:r>
            <a:r>
              <a:rPr lang="en-GB" dirty="0"/>
              <a:t> Game Concept </a:t>
            </a:r>
            <a:r>
              <a:rPr lang="en-GB" dirty="0" err="1"/>
              <a:t>Doca</a:t>
            </a:r>
            <a:r>
              <a:rPr lang="en-GB" dirty="0"/>
              <a:t>.</a:t>
            </a:r>
          </a:p>
          <a:p>
            <a:pPr marL="425196" indent="-342900"/>
            <a:r>
              <a:rPr lang="en-GB" dirty="0" err="1"/>
              <a:t>Cel</a:t>
            </a:r>
            <a:r>
              <a:rPr lang="en-GB" dirty="0"/>
              <a:t> ok. 2 </a:t>
            </a:r>
            <a:r>
              <a:rPr lang="en-GB" dirty="0" err="1"/>
              <a:t>strony</a:t>
            </a:r>
            <a:r>
              <a:rPr lang="en-GB" dirty="0"/>
              <a:t>, w </a:t>
            </a:r>
            <a:r>
              <a:rPr lang="en-GB" dirty="0" err="1"/>
              <a:t>tym</a:t>
            </a:r>
            <a:r>
              <a:rPr lang="en-GB" dirty="0"/>
              <a:t> minimum 1,5 </a:t>
            </a:r>
            <a:r>
              <a:rPr lang="en-GB" dirty="0" err="1"/>
              <a:t>strony</a:t>
            </a:r>
            <a:r>
              <a:rPr lang="en-GB" dirty="0"/>
              <a:t> </a:t>
            </a:r>
            <a:r>
              <a:rPr lang="en-GB" dirty="0" err="1"/>
              <a:t>tekstu</a:t>
            </a:r>
            <a:r>
              <a:rPr lang="en-GB" dirty="0"/>
              <a:t>.</a:t>
            </a:r>
          </a:p>
          <a:p>
            <a:pPr marL="425196" indent="-342900"/>
            <a:r>
              <a:rPr lang="en-GB" dirty="0" err="1"/>
              <a:t>Pracujemy</a:t>
            </a:r>
            <a:r>
              <a:rPr lang="en-GB" dirty="0"/>
              <a:t> w </a:t>
            </a:r>
            <a:r>
              <a:rPr lang="en-GB" dirty="0" err="1"/>
              <a:t>zespołach</a:t>
            </a:r>
            <a:r>
              <a:rPr lang="en-GB" dirty="0"/>
              <a:t> </a:t>
            </a:r>
            <a:r>
              <a:rPr lang="en-GB" dirty="0" err="1"/>
              <a:t>dwuosobowych</a:t>
            </a:r>
            <a:r>
              <a:rPr lang="en-GB" dirty="0"/>
              <a:t> – </a:t>
            </a:r>
            <a:r>
              <a:rPr lang="en-GB" dirty="0" err="1"/>
              <a:t>żeby</a:t>
            </a:r>
            <a:r>
              <a:rPr lang="en-GB" dirty="0"/>
              <a:t> </a:t>
            </a:r>
            <a:r>
              <a:rPr lang="en-GB" dirty="0" err="1"/>
              <a:t>było</a:t>
            </a:r>
            <a:r>
              <a:rPr lang="en-GB" dirty="0"/>
              <a:t> </a:t>
            </a:r>
            <a:r>
              <a:rPr lang="en-GB" dirty="0" err="1"/>
              <a:t>ścieranie</a:t>
            </a:r>
            <a:r>
              <a:rPr lang="en-GB" dirty="0"/>
              <a:t> </a:t>
            </a:r>
            <a:r>
              <a:rPr lang="en-GB" dirty="0" err="1"/>
              <a:t>się</a:t>
            </a:r>
            <a:r>
              <a:rPr lang="en-GB" dirty="0"/>
              <a:t> </a:t>
            </a:r>
            <a:r>
              <a:rPr lang="en-GB" dirty="0" err="1"/>
              <a:t>idei</a:t>
            </a:r>
            <a:r>
              <a:rPr lang="en-GB" dirty="0"/>
              <a:t>.</a:t>
            </a:r>
          </a:p>
          <a:p>
            <a:pPr marL="425196" indent="-342900"/>
            <a:endParaRPr lang="en-GB" dirty="0"/>
          </a:p>
          <a:p>
            <a:pPr marL="425196" indent="-342900"/>
            <a:r>
              <a:rPr lang="en-GB" dirty="0" err="1"/>
              <a:t>Pierwszy</a:t>
            </a:r>
            <a:r>
              <a:rPr lang="en-GB" dirty="0"/>
              <a:t> “</a:t>
            </a:r>
            <a:r>
              <a:rPr lang="en-GB" dirty="0" err="1"/>
              <a:t>genialny</a:t>
            </a:r>
            <a:r>
              <a:rPr lang="en-GB" dirty="0"/>
              <a:t>” </a:t>
            </a:r>
            <a:r>
              <a:rPr lang="en-GB" dirty="0" err="1"/>
              <a:t>pomysł</a:t>
            </a:r>
            <a:r>
              <a:rPr lang="en-GB" dirty="0"/>
              <a:t> </a:t>
            </a:r>
            <a:r>
              <a:rPr lang="en-GB" dirty="0" err="1"/>
              <a:t>jaki</a:t>
            </a:r>
            <a:r>
              <a:rPr lang="en-GB" dirty="0"/>
              <a:t> </a:t>
            </a:r>
            <a:r>
              <a:rPr lang="en-GB" dirty="0" err="1"/>
              <a:t>mamy</a:t>
            </a:r>
            <a:r>
              <a:rPr lang="en-GB" dirty="0"/>
              <a:t>, to </a:t>
            </a:r>
            <a:r>
              <a:rPr lang="en-GB" dirty="0" err="1"/>
              <a:t>często</a:t>
            </a:r>
            <a:r>
              <a:rPr lang="en-GB" dirty="0"/>
              <a:t> </a:t>
            </a:r>
            <a:r>
              <a:rPr lang="en-GB" dirty="0" err="1"/>
              <a:t>koleiny</a:t>
            </a:r>
            <a:r>
              <a:rPr lang="en-GB" dirty="0"/>
              <a:t> / </a:t>
            </a:r>
            <a:r>
              <a:rPr lang="en-GB" dirty="0" err="1"/>
              <a:t>sztampa</a:t>
            </a:r>
            <a:r>
              <a:rPr lang="en-GB" dirty="0"/>
              <a:t>.</a:t>
            </a:r>
          </a:p>
          <a:p>
            <a:pPr marL="425196" indent="-342900"/>
            <a:r>
              <a:rPr lang="en-GB" dirty="0" err="1"/>
              <a:t>Warto</a:t>
            </a:r>
            <a:r>
              <a:rPr lang="en-GB" dirty="0"/>
              <a:t> </a:t>
            </a:r>
            <a:r>
              <a:rPr lang="en-GB" dirty="0" err="1"/>
              <a:t>sprawdzać</a:t>
            </a:r>
            <a:r>
              <a:rPr lang="en-GB" dirty="0"/>
              <a:t>, </a:t>
            </a:r>
            <a:r>
              <a:rPr lang="en-GB" dirty="0" err="1"/>
              <a:t>choćby</a:t>
            </a:r>
            <a:r>
              <a:rPr lang="en-GB" dirty="0"/>
              <a:t> w google images </a:t>
            </a:r>
            <a:r>
              <a:rPr lang="en-GB" dirty="0" err="1"/>
              <a:t>ile</a:t>
            </a:r>
            <a:r>
              <a:rPr lang="en-GB" dirty="0"/>
              <a:t> </a:t>
            </a:r>
            <a:r>
              <a:rPr lang="en-GB" dirty="0" err="1"/>
              <a:t>już</a:t>
            </a:r>
            <a:r>
              <a:rPr lang="en-GB" dirty="0"/>
              <a:t> </a:t>
            </a:r>
            <a:r>
              <a:rPr lang="en-GB" dirty="0" err="1"/>
              <a:t>takich</a:t>
            </a:r>
            <a:r>
              <a:rPr lang="en-GB" dirty="0"/>
              <a:t> </a:t>
            </a:r>
            <a:r>
              <a:rPr lang="en-GB" dirty="0" err="1"/>
              <a:t>gier</a:t>
            </a:r>
            <a:r>
              <a:rPr lang="en-GB" dirty="0"/>
              <a:t> </a:t>
            </a:r>
            <a:r>
              <a:rPr lang="en-GB" dirty="0" err="1"/>
              <a:t>było</a:t>
            </a:r>
            <a:r>
              <a:rPr lang="en-GB" dirty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94541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Temat</a:t>
            </a:r>
            <a:r>
              <a:rPr lang="en-GB" dirty="0"/>
              <a:t>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3068960"/>
            <a:ext cx="7772400" cy="310324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GB" sz="6000" dirty="0"/>
              <a:t>A </a:t>
            </a:r>
            <a:r>
              <a:rPr lang="en-GB" sz="6000" dirty="0" err="1"/>
              <a:t>jednak</a:t>
            </a:r>
            <a:r>
              <a:rPr lang="en-GB" sz="6000" dirty="0"/>
              <a:t> </a:t>
            </a:r>
            <a:r>
              <a:rPr lang="en-GB" sz="6000" dirty="0" err="1"/>
              <a:t>się</a:t>
            </a:r>
            <a:r>
              <a:rPr lang="en-GB" sz="6000" dirty="0"/>
              <a:t> </a:t>
            </a:r>
            <a:r>
              <a:rPr lang="en-GB" sz="6000" dirty="0" err="1"/>
              <a:t>kręci</a:t>
            </a:r>
            <a:r>
              <a:rPr lang="en-GB" sz="6000"/>
              <a:t>!</a:t>
            </a:r>
            <a:endParaRPr lang="pl-PL" sz="6000" dirty="0"/>
          </a:p>
        </p:txBody>
      </p:sp>
    </p:spTree>
    <p:extLst>
      <p:ext uri="{BB962C8B-B14F-4D97-AF65-F5344CB8AC3E}">
        <p14:creationId xmlns:p14="http://schemas.microsoft.com/office/powerpoint/2010/main" val="17599253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rewniana czcionka">
  <a:themeElements>
    <a:clrScheme name="Drewniana czcionk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rewniana czcionk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rewniana czcionk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7DD5689-1DCB-4C0C-9127-AA4B5DEA84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TM03090434[[fn=Typ drewna]]</Template>
  <TotalTime>0</TotalTime>
  <Words>588</Words>
  <Application>Microsoft Office PowerPoint</Application>
  <PresentationFormat>Pokaz na ekranie (4:3)</PresentationFormat>
  <Paragraphs>105</Paragraphs>
  <Slides>15</Slides>
  <Notes>15</Notes>
  <HiddenSlides>1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Avenir Next LT Pro</vt:lpstr>
      <vt:lpstr>Calibri</vt:lpstr>
      <vt:lpstr>Rockwell</vt:lpstr>
      <vt:lpstr>Rockwell Condensed</vt:lpstr>
      <vt:lpstr>Wingdings</vt:lpstr>
      <vt:lpstr>Drewniana czcionka</vt:lpstr>
      <vt:lpstr>Game Concept</vt:lpstr>
      <vt:lpstr>Pytania do konceptu gry</vt:lpstr>
      <vt:lpstr>Typy dokumentów</vt:lpstr>
      <vt:lpstr>Przykłady Game Concept Document</vt:lpstr>
      <vt:lpstr>Przykłady Game Concept Document</vt:lpstr>
      <vt:lpstr>Szablon Game Concept Document</vt:lpstr>
      <vt:lpstr>Wprowadzenie</vt:lpstr>
      <vt:lpstr>Opis gry</vt:lpstr>
      <vt:lpstr>Opis gry (rozszerzenia)</vt:lpstr>
      <vt:lpstr>Kluczowe cechy</vt:lpstr>
      <vt:lpstr>Rodzaj gry</vt:lpstr>
      <vt:lpstr>Extra</vt:lpstr>
      <vt:lpstr>Concept Art</vt:lpstr>
      <vt:lpstr>Game Design Compo</vt:lpstr>
      <vt:lpstr>Temat: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2013-03-24T10:00:33Z</dcterms:created>
  <dcterms:modified xsi:type="dcterms:W3CDTF">2021-04-14T14:33:23Z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TC100822959990</vt:lpwstr>
  </property>
</Properties>
</file>