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y="5143500" cx="9144000"/>
  <p:notesSz cx="6858000" cy="9144000"/>
  <p:embeddedFontLst>
    <p:embeddedFont>
      <p:font typeface="Montserrat"/>
      <p:regular r:id="rId39"/>
      <p:bold r:id="rId40"/>
      <p:italic r:id="rId41"/>
      <p:boldItalic r:id="rId42"/>
    </p:embeddedFont>
    <p:embeddedFont>
      <p:font typeface="Lato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bold.fntdata"/><Relationship Id="rId20" Type="http://schemas.openxmlformats.org/officeDocument/2006/relationships/slide" Target="slides/slide15.xml"/><Relationship Id="rId42" Type="http://schemas.openxmlformats.org/officeDocument/2006/relationships/font" Target="fonts/Montserrat-boldItalic.fntdata"/><Relationship Id="rId41" Type="http://schemas.openxmlformats.org/officeDocument/2006/relationships/font" Target="fonts/Montserrat-italic.fntdata"/><Relationship Id="rId22" Type="http://schemas.openxmlformats.org/officeDocument/2006/relationships/slide" Target="slides/slide17.xml"/><Relationship Id="rId44" Type="http://schemas.openxmlformats.org/officeDocument/2006/relationships/font" Target="fonts/Lato-bold.fntdata"/><Relationship Id="rId21" Type="http://schemas.openxmlformats.org/officeDocument/2006/relationships/slide" Target="slides/slide16.xml"/><Relationship Id="rId43" Type="http://schemas.openxmlformats.org/officeDocument/2006/relationships/font" Target="fonts/Lato-regular.fntdata"/><Relationship Id="rId24" Type="http://schemas.openxmlformats.org/officeDocument/2006/relationships/slide" Target="slides/slide19.xml"/><Relationship Id="rId46" Type="http://schemas.openxmlformats.org/officeDocument/2006/relationships/font" Target="fonts/Lato-boldItalic.fntdata"/><Relationship Id="rId23" Type="http://schemas.openxmlformats.org/officeDocument/2006/relationships/slide" Target="slides/slide18.xml"/><Relationship Id="rId45" Type="http://schemas.openxmlformats.org/officeDocument/2006/relationships/font" Target="fonts/Lat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Montserrat-regular.fntdata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218111c2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3218111c2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873c70bc5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873c70bc5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873c70bc5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873c70bc5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873c70bc5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873c70bc5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873c70bc58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873c70bc58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873c70bc58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873c70bc58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873c70bc58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873c70bc58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873c70bc58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873c70bc58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873c70bc58_0_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873c70bc58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873c70bc58_0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873c70bc58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873c70bc58_0_3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Google Shape;515;g873c70bc58_0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873c70bc58_0_4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873c70bc58_0_4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873c70bc58_0_4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873c70bc58_0_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873c70bc58_0_5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873c70bc58_0_5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873c70bc58_0_5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873c70bc58_0_5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873c70bc58_0_6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" name="Google Shape;784;g873c70bc58_0_6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873c70bc58_0_6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873c70bc58_0_6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g873c70bc58_0_7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3" name="Google Shape;843;g873c70bc58_0_7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g873c70bc58_0_7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7" name="Google Shape;897;g873c70bc58_0_7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873c70bc58_0_7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873c70bc58_0_7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g873c70bc58_0_8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6" name="Google Shape;956;g873c70bc58_0_8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g87bae885e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1" name="Google Shape;1011;g87bae885e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g87bae885e7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4" name="Google Shape;1064;g87bae885e7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9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g87bae885e7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1" name="Google Shape;1121;g87bae885e7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g87bae885e7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4" name="Google Shape;1184;g87bae885e7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9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g87bae885e7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1" name="Google Shape;1251;g87bae885e7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8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g87bae885e7_0_3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0" name="Google Shape;1320;g87bae885e7_0_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g87bae885e7_0_3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3" name="Google Shape;1373;g87bae885e7_0_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8" name="Shape 1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9" name="Google Shape;1429;g87bae885e7_0_4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0" name="Google Shape;1430;g87bae885e7_0_4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9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Google Shape;1490;g87bae885e7_0_4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1" name="Google Shape;1491;g87bae885e7_0_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5" name="Shape 1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" name="Google Shape;1556;g87bae885e7_0_5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7" name="Google Shape;1557;g87bae885e7_0_5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4" name="Shape 1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5" name="Google Shape;1625;g87bae885e7_0_6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6" name="Google Shape;1626;g87bae885e7_0_6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Zegary logiczne i spójne odcięcia</a:t>
            </a:r>
            <a:endParaRPr/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Zajęcia ćwiczeniowe przygotowujące do egzaminu</a:t>
            </a:r>
            <a:endParaRPr/>
          </a:p>
        </p:txBody>
      </p:sp>
      <p:pic>
        <p:nvPicPr>
          <p:cNvPr id="136" name="Google Shape;13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675" y="3157300"/>
            <a:ext cx="1771650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4860" y="152400"/>
            <a:ext cx="3214280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Cel ćwiczeń</a:t>
            </a:r>
            <a:endParaRPr/>
          </a:p>
        </p:txBody>
      </p:sp>
      <p:sp>
        <p:nvSpPr>
          <p:cNvPr id="147" name="Google Shape;147;p15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Pierwsze zadanie na egzaminie zawsze dajemy takie samo: zegary logiczne Lamporta, Matterna i wyznaczenie odcięcia spójnego/niespójnego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Drugie zadanie: złożoność obliczeniowa i komunikacyjna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Trzecie i czwarte zadanie: Dowody poprawności algorytmów</a:t>
            </a:r>
            <a:endParaRPr sz="17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pl" sz="1700"/>
              <a:t>Niniejsza prezentacja dotyczy najłatwiejszego, pierwszego zadania. </a:t>
            </a:r>
            <a:endParaRPr sz="17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Zegary Lamporta, przypomnienie</a:t>
            </a:r>
            <a:endParaRPr/>
          </a:p>
        </p:txBody>
      </p:sp>
      <p:sp>
        <p:nvSpPr>
          <p:cNvPr id="153" name="Google Shape;153;p16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Czas zawsze leci w przód (w szczególności, lokalnie zegar nie może się cofać i przy send clock = clock + d )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Odebranie zawsze musi nastąpić później niż wysłanie (w sensie czasu logicznego)</a:t>
            </a:r>
            <a:endParaRPr sz="17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l" sz="1700"/>
              <a:t>przy recv(msg) - clock = max( msg_clock, local_clock) + d</a:t>
            </a:r>
            <a:endParaRPr sz="17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l" sz="1700"/>
              <a:t>Zwykle d = 1</a:t>
            </a:r>
            <a:endParaRPr sz="17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pl" sz="1700"/>
              <a:t>Etykiety zegarowe nadawać możemy każdemu zdarzeniu, które uznajemy za ważne.</a:t>
            </a:r>
            <a:endParaRPr sz="17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Proste ćwiczenie numero uno</a:t>
            </a:r>
            <a:endParaRPr/>
          </a:p>
        </p:txBody>
      </p:sp>
      <p:cxnSp>
        <p:nvCxnSpPr>
          <p:cNvPr id="159" name="Google Shape;159;p17"/>
          <p:cNvCxnSpPr/>
          <p:nvPr/>
        </p:nvCxnSpPr>
        <p:spPr>
          <a:xfrm flipH="1" rot="10800000">
            <a:off x="1137400" y="1695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" name="Google Shape;160;p17"/>
          <p:cNvCxnSpPr/>
          <p:nvPr/>
        </p:nvCxnSpPr>
        <p:spPr>
          <a:xfrm flipH="1" rot="10800000">
            <a:off x="1173900" y="25476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" name="Google Shape;161;p17"/>
          <p:cNvCxnSpPr/>
          <p:nvPr/>
        </p:nvCxnSpPr>
        <p:spPr>
          <a:xfrm flipH="1" rot="10800000">
            <a:off x="1173900" y="3400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2" name="Google Shape;162;p17"/>
          <p:cNvCxnSpPr/>
          <p:nvPr/>
        </p:nvCxnSpPr>
        <p:spPr>
          <a:xfrm flipH="1" rot="10800000">
            <a:off x="1162200" y="42068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3" name="Google Shape;163;p17"/>
          <p:cNvSpPr txBox="1"/>
          <p:nvPr/>
        </p:nvSpPr>
        <p:spPr>
          <a:xfrm>
            <a:off x="629500" y="157410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4" name="Google Shape;164;p17"/>
          <p:cNvSpPr txBox="1"/>
          <p:nvPr/>
        </p:nvSpPr>
        <p:spPr>
          <a:xfrm>
            <a:off x="629500" y="23299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5" name="Google Shape;165;p17"/>
          <p:cNvSpPr txBox="1"/>
          <p:nvPr/>
        </p:nvSpPr>
        <p:spPr>
          <a:xfrm>
            <a:off x="629500" y="31824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6" name="Google Shape;166;p17"/>
          <p:cNvSpPr txBox="1"/>
          <p:nvPr/>
        </p:nvSpPr>
        <p:spPr>
          <a:xfrm>
            <a:off x="629500" y="39891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7" name="Google Shape;167;p17"/>
          <p:cNvSpPr/>
          <p:nvPr/>
        </p:nvSpPr>
        <p:spPr>
          <a:xfrm>
            <a:off x="14276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7"/>
          <p:cNvSpPr/>
          <p:nvPr/>
        </p:nvSpPr>
        <p:spPr>
          <a:xfrm>
            <a:off x="17735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7"/>
          <p:cNvSpPr/>
          <p:nvPr/>
        </p:nvSpPr>
        <p:spPr>
          <a:xfrm>
            <a:off x="142762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7"/>
          <p:cNvSpPr/>
          <p:nvPr/>
        </p:nvSpPr>
        <p:spPr>
          <a:xfrm>
            <a:off x="25459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7"/>
          <p:cNvSpPr/>
          <p:nvPr/>
        </p:nvSpPr>
        <p:spPr>
          <a:xfrm>
            <a:off x="25459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7"/>
          <p:cNvSpPr/>
          <p:nvPr/>
        </p:nvSpPr>
        <p:spPr>
          <a:xfrm>
            <a:off x="382617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7"/>
          <p:cNvSpPr/>
          <p:nvPr/>
        </p:nvSpPr>
        <p:spPr>
          <a:xfrm>
            <a:off x="34062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7"/>
          <p:cNvSpPr/>
          <p:nvPr/>
        </p:nvSpPr>
        <p:spPr>
          <a:xfrm>
            <a:off x="296202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7"/>
          <p:cNvSpPr/>
          <p:nvPr/>
        </p:nvSpPr>
        <p:spPr>
          <a:xfrm>
            <a:off x="44347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7"/>
          <p:cNvSpPr/>
          <p:nvPr/>
        </p:nvSpPr>
        <p:spPr>
          <a:xfrm>
            <a:off x="52661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7"/>
          <p:cNvSpPr/>
          <p:nvPr/>
        </p:nvSpPr>
        <p:spPr>
          <a:xfrm>
            <a:off x="5015475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7"/>
          <p:cNvSpPr/>
          <p:nvPr/>
        </p:nvSpPr>
        <p:spPr>
          <a:xfrm>
            <a:off x="5724150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7"/>
          <p:cNvSpPr/>
          <p:nvPr/>
        </p:nvSpPr>
        <p:spPr>
          <a:xfrm>
            <a:off x="64811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7"/>
          <p:cNvSpPr/>
          <p:nvPr/>
        </p:nvSpPr>
        <p:spPr>
          <a:xfrm>
            <a:off x="71656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7"/>
          <p:cNvSpPr/>
          <p:nvPr/>
        </p:nvSpPr>
        <p:spPr>
          <a:xfrm>
            <a:off x="7165675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7"/>
          <p:cNvSpPr/>
          <p:nvPr/>
        </p:nvSpPr>
        <p:spPr>
          <a:xfrm>
            <a:off x="7663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83" name="Google Shape;183;p17"/>
          <p:cNvCxnSpPr>
            <a:stCxn id="167" idx="3"/>
            <a:endCxn id="168" idx="1"/>
          </p:cNvCxnSpPr>
          <p:nvPr/>
        </p:nvCxnSpPr>
        <p:spPr>
          <a:xfrm>
            <a:off x="1500225" y="1751500"/>
            <a:ext cx="273300" cy="82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4" name="Google Shape;184;p17"/>
          <p:cNvCxnSpPr>
            <a:stCxn id="169" idx="3"/>
            <a:endCxn id="170" idx="1"/>
          </p:cNvCxnSpPr>
          <p:nvPr/>
        </p:nvCxnSpPr>
        <p:spPr>
          <a:xfrm>
            <a:off x="1500225" y="3424250"/>
            <a:ext cx="1045800" cy="80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5" name="Google Shape;185;p17"/>
          <p:cNvCxnSpPr>
            <a:stCxn id="174" idx="3"/>
            <a:endCxn id="172" idx="1"/>
          </p:cNvCxnSpPr>
          <p:nvPr/>
        </p:nvCxnSpPr>
        <p:spPr>
          <a:xfrm>
            <a:off x="3034625" y="1719250"/>
            <a:ext cx="791700" cy="170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6" name="Google Shape;186;p17"/>
          <p:cNvCxnSpPr>
            <a:stCxn id="171" idx="3"/>
            <a:endCxn id="173" idx="1"/>
          </p:cNvCxnSpPr>
          <p:nvPr/>
        </p:nvCxnSpPr>
        <p:spPr>
          <a:xfrm>
            <a:off x="2618500" y="2571750"/>
            <a:ext cx="787800" cy="16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7" name="Google Shape;187;p17"/>
          <p:cNvCxnSpPr>
            <a:stCxn id="175" idx="3"/>
            <a:endCxn id="176" idx="1"/>
          </p:cNvCxnSpPr>
          <p:nvPr/>
        </p:nvCxnSpPr>
        <p:spPr>
          <a:xfrm flipH="1" rot="10800000">
            <a:off x="4507300" y="1719150"/>
            <a:ext cx="759000" cy="85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8" name="Google Shape;188;p17"/>
          <p:cNvCxnSpPr>
            <a:stCxn id="177" idx="3"/>
            <a:endCxn id="178" idx="1"/>
          </p:cNvCxnSpPr>
          <p:nvPr/>
        </p:nvCxnSpPr>
        <p:spPr>
          <a:xfrm flipH="1" rot="10800000">
            <a:off x="5088075" y="3401450"/>
            <a:ext cx="6360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9" name="Google Shape;189;p17"/>
          <p:cNvCxnSpPr>
            <a:stCxn id="179" idx="3"/>
            <a:endCxn id="180" idx="1"/>
          </p:cNvCxnSpPr>
          <p:nvPr/>
        </p:nvCxnSpPr>
        <p:spPr>
          <a:xfrm flipH="1" rot="10800000">
            <a:off x="6553775" y="1719250"/>
            <a:ext cx="612000" cy="168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0" name="Google Shape;190;p17"/>
          <p:cNvCxnSpPr>
            <a:stCxn id="181" idx="3"/>
            <a:endCxn id="182" idx="1"/>
          </p:cNvCxnSpPr>
          <p:nvPr/>
        </p:nvCxnSpPr>
        <p:spPr>
          <a:xfrm>
            <a:off x="7238275" y="2571750"/>
            <a:ext cx="4257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1" name="Google Shape;191;p17"/>
          <p:cNvSpPr/>
          <p:nvPr/>
        </p:nvSpPr>
        <p:spPr>
          <a:xfrm>
            <a:off x="1297500" y="124355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92" name="Google Shape;192;p17"/>
          <p:cNvSpPr/>
          <p:nvPr/>
        </p:nvSpPr>
        <p:spPr>
          <a:xfrm>
            <a:off x="2836550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93" name="Google Shape;193;p17"/>
          <p:cNvSpPr/>
          <p:nvPr/>
        </p:nvSpPr>
        <p:spPr>
          <a:xfrm>
            <a:off x="515212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94" name="Google Shape;194;p17"/>
          <p:cNvSpPr/>
          <p:nvPr/>
        </p:nvSpPr>
        <p:spPr>
          <a:xfrm>
            <a:off x="705137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95" name="Google Shape;195;p17"/>
          <p:cNvSpPr/>
          <p:nvPr/>
        </p:nvSpPr>
        <p:spPr>
          <a:xfrm>
            <a:off x="1721700" y="20063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96" name="Google Shape;196;p17"/>
          <p:cNvSpPr/>
          <p:nvPr/>
        </p:nvSpPr>
        <p:spPr>
          <a:xfrm>
            <a:off x="1338200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97" name="Google Shape;197;p17"/>
          <p:cNvSpPr/>
          <p:nvPr/>
        </p:nvSpPr>
        <p:spPr>
          <a:xfrm>
            <a:off x="2328250" y="43830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98" name="Google Shape;198;p17"/>
          <p:cNvSpPr/>
          <p:nvPr/>
        </p:nvSpPr>
        <p:spPr>
          <a:xfrm>
            <a:off x="3246525" y="44727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99" name="Google Shape;199;p17"/>
          <p:cNvSpPr/>
          <p:nvPr/>
        </p:nvSpPr>
        <p:spPr>
          <a:xfrm>
            <a:off x="24541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200" name="Google Shape;200;p17"/>
          <p:cNvSpPr/>
          <p:nvPr/>
        </p:nvSpPr>
        <p:spPr>
          <a:xfrm>
            <a:off x="4064100" y="2008625"/>
            <a:ext cx="507900" cy="378600"/>
          </a:xfrm>
          <a:prstGeom prst="wedgeRectCallout">
            <a:avLst>
              <a:gd fmla="val 27732" name="adj1"/>
              <a:gd fmla="val 71586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201" name="Google Shape;201;p17"/>
          <p:cNvSpPr/>
          <p:nvPr/>
        </p:nvSpPr>
        <p:spPr>
          <a:xfrm>
            <a:off x="71047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202" name="Google Shape;202;p17"/>
          <p:cNvSpPr/>
          <p:nvPr/>
        </p:nvSpPr>
        <p:spPr>
          <a:xfrm>
            <a:off x="4830875" y="44316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203" name="Google Shape;203;p17"/>
          <p:cNvSpPr/>
          <p:nvPr/>
        </p:nvSpPr>
        <p:spPr>
          <a:xfrm>
            <a:off x="3656900" y="36105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204" name="Google Shape;204;p17"/>
          <p:cNvSpPr/>
          <p:nvPr/>
        </p:nvSpPr>
        <p:spPr>
          <a:xfrm>
            <a:off x="5602175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205" name="Google Shape;205;p17"/>
          <p:cNvSpPr/>
          <p:nvPr/>
        </p:nvSpPr>
        <p:spPr>
          <a:xfrm>
            <a:off x="6332675" y="36147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206" name="Google Shape;206;p17"/>
          <p:cNvSpPr/>
          <p:nvPr/>
        </p:nvSpPr>
        <p:spPr>
          <a:xfrm>
            <a:off x="7517025" y="356940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5</a:t>
            </a:r>
            <a:endParaRPr baseline="3000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Proste ćwiczenie numero uno</a:t>
            </a:r>
            <a:endParaRPr/>
          </a:p>
        </p:txBody>
      </p:sp>
      <p:cxnSp>
        <p:nvCxnSpPr>
          <p:cNvPr id="212" name="Google Shape;212;p18"/>
          <p:cNvCxnSpPr/>
          <p:nvPr/>
        </p:nvCxnSpPr>
        <p:spPr>
          <a:xfrm flipH="1" rot="10800000">
            <a:off x="1137400" y="1695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3" name="Google Shape;213;p18"/>
          <p:cNvCxnSpPr/>
          <p:nvPr/>
        </p:nvCxnSpPr>
        <p:spPr>
          <a:xfrm flipH="1" rot="10800000">
            <a:off x="1173900" y="25476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4" name="Google Shape;214;p18"/>
          <p:cNvCxnSpPr/>
          <p:nvPr/>
        </p:nvCxnSpPr>
        <p:spPr>
          <a:xfrm flipH="1" rot="10800000">
            <a:off x="1173900" y="3400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5" name="Google Shape;215;p18"/>
          <p:cNvCxnSpPr/>
          <p:nvPr/>
        </p:nvCxnSpPr>
        <p:spPr>
          <a:xfrm flipH="1" rot="10800000">
            <a:off x="1162200" y="42068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6" name="Google Shape;216;p18"/>
          <p:cNvSpPr txBox="1"/>
          <p:nvPr/>
        </p:nvSpPr>
        <p:spPr>
          <a:xfrm>
            <a:off x="629500" y="157410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7" name="Google Shape;217;p18"/>
          <p:cNvSpPr txBox="1"/>
          <p:nvPr/>
        </p:nvSpPr>
        <p:spPr>
          <a:xfrm>
            <a:off x="629500" y="23299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8" name="Google Shape;218;p18"/>
          <p:cNvSpPr txBox="1"/>
          <p:nvPr/>
        </p:nvSpPr>
        <p:spPr>
          <a:xfrm>
            <a:off x="629500" y="31824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9" name="Google Shape;219;p18"/>
          <p:cNvSpPr txBox="1"/>
          <p:nvPr/>
        </p:nvSpPr>
        <p:spPr>
          <a:xfrm>
            <a:off x="629500" y="39891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0" name="Google Shape;220;p18"/>
          <p:cNvSpPr/>
          <p:nvPr/>
        </p:nvSpPr>
        <p:spPr>
          <a:xfrm>
            <a:off x="14276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8"/>
          <p:cNvSpPr/>
          <p:nvPr/>
        </p:nvSpPr>
        <p:spPr>
          <a:xfrm>
            <a:off x="17735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8"/>
          <p:cNvSpPr/>
          <p:nvPr/>
        </p:nvSpPr>
        <p:spPr>
          <a:xfrm>
            <a:off x="142762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8"/>
          <p:cNvSpPr/>
          <p:nvPr/>
        </p:nvSpPr>
        <p:spPr>
          <a:xfrm>
            <a:off x="25459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8"/>
          <p:cNvSpPr/>
          <p:nvPr/>
        </p:nvSpPr>
        <p:spPr>
          <a:xfrm>
            <a:off x="25459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8"/>
          <p:cNvSpPr/>
          <p:nvPr/>
        </p:nvSpPr>
        <p:spPr>
          <a:xfrm>
            <a:off x="382617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8"/>
          <p:cNvSpPr/>
          <p:nvPr/>
        </p:nvSpPr>
        <p:spPr>
          <a:xfrm>
            <a:off x="34062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8"/>
          <p:cNvSpPr/>
          <p:nvPr/>
        </p:nvSpPr>
        <p:spPr>
          <a:xfrm>
            <a:off x="296202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8"/>
          <p:cNvSpPr/>
          <p:nvPr/>
        </p:nvSpPr>
        <p:spPr>
          <a:xfrm>
            <a:off x="44347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8"/>
          <p:cNvSpPr/>
          <p:nvPr/>
        </p:nvSpPr>
        <p:spPr>
          <a:xfrm>
            <a:off x="52661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8"/>
          <p:cNvSpPr/>
          <p:nvPr/>
        </p:nvSpPr>
        <p:spPr>
          <a:xfrm>
            <a:off x="5015475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8"/>
          <p:cNvSpPr/>
          <p:nvPr/>
        </p:nvSpPr>
        <p:spPr>
          <a:xfrm>
            <a:off x="5724150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8"/>
          <p:cNvSpPr/>
          <p:nvPr/>
        </p:nvSpPr>
        <p:spPr>
          <a:xfrm>
            <a:off x="64811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8"/>
          <p:cNvSpPr/>
          <p:nvPr/>
        </p:nvSpPr>
        <p:spPr>
          <a:xfrm>
            <a:off x="71656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8"/>
          <p:cNvSpPr/>
          <p:nvPr/>
        </p:nvSpPr>
        <p:spPr>
          <a:xfrm>
            <a:off x="7165675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8"/>
          <p:cNvSpPr/>
          <p:nvPr/>
        </p:nvSpPr>
        <p:spPr>
          <a:xfrm>
            <a:off x="7663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6" name="Google Shape;236;p18"/>
          <p:cNvCxnSpPr>
            <a:stCxn id="220" idx="3"/>
            <a:endCxn id="221" idx="1"/>
          </p:cNvCxnSpPr>
          <p:nvPr/>
        </p:nvCxnSpPr>
        <p:spPr>
          <a:xfrm>
            <a:off x="1500225" y="1751500"/>
            <a:ext cx="273300" cy="82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7" name="Google Shape;237;p18"/>
          <p:cNvCxnSpPr>
            <a:stCxn id="222" idx="3"/>
            <a:endCxn id="223" idx="1"/>
          </p:cNvCxnSpPr>
          <p:nvPr/>
        </p:nvCxnSpPr>
        <p:spPr>
          <a:xfrm>
            <a:off x="1500225" y="3424250"/>
            <a:ext cx="1045800" cy="80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8" name="Google Shape;238;p18"/>
          <p:cNvCxnSpPr>
            <a:stCxn id="227" idx="3"/>
            <a:endCxn id="225" idx="1"/>
          </p:cNvCxnSpPr>
          <p:nvPr/>
        </p:nvCxnSpPr>
        <p:spPr>
          <a:xfrm>
            <a:off x="3034625" y="1719250"/>
            <a:ext cx="791700" cy="170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9" name="Google Shape;239;p18"/>
          <p:cNvCxnSpPr>
            <a:stCxn id="224" idx="3"/>
            <a:endCxn id="226" idx="1"/>
          </p:cNvCxnSpPr>
          <p:nvPr/>
        </p:nvCxnSpPr>
        <p:spPr>
          <a:xfrm>
            <a:off x="2618500" y="2571750"/>
            <a:ext cx="787800" cy="16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40" name="Google Shape;240;p18"/>
          <p:cNvCxnSpPr>
            <a:stCxn id="228" idx="3"/>
            <a:endCxn id="229" idx="1"/>
          </p:cNvCxnSpPr>
          <p:nvPr/>
        </p:nvCxnSpPr>
        <p:spPr>
          <a:xfrm flipH="1" rot="10800000">
            <a:off x="4507300" y="1719150"/>
            <a:ext cx="759000" cy="85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41" name="Google Shape;241;p18"/>
          <p:cNvCxnSpPr>
            <a:stCxn id="230" idx="3"/>
            <a:endCxn id="231" idx="1"/>
          </p:cNvCxnSpPr>
          <p:nvPr/>
        </p:nvCxnSpPr>
        <p:spPr>
          <a:xfrm flipH="1" rot="10800000">
            <a:off x="5088075" y="3401450"/>
            <a:ext cx="6360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42" name="Google Shape;242;p18"/>
          <p:cNvCxnSpPr>
            <a:stCxn id="232" idx="3"/>
            <a:endCxn id="233" idx="1"/>
          </p:cNvCxnSpPr>
          <p:nvPr/>
        </p:nvCxnSpPr>
        <p:spPr>
          <a:xfrm flipH="1" rot="10800000">
            <a:off x="6553775" y="1719250"/>
            <a:ext cx="612000" cy="168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43" name="Google Shape;243;p18"/>
          <p:cNvCxnSpPr>
            <a:stCxn id="234" idx="3"/>
            <a:endCxn id="235" idx="1"/>
          </p:cNvCxnSpPr>
          <p:nvPr/>
        </p:nvCxnSpPr>
        <p:spPr>
          <a:xfrm>
            <a:off x="7238275" y="2571750"/>
            <a:ext cx="4257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44" name="Google Shape;244;p18"/>
          <p:cNvSpPr/>
          <p:nvPr/>
        </p:nvSpPr>
        <p:spPr>
          <a:xfrm>
            <a:off x="1297500" y="124355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245" name="Google Shape;245;p18"/>
          <p:cNvSpPr/>
          <p:nvPr/>
        </p:nvSpPr>
        <p:spPr>
          <a:xfrm>
            <a:off x="2836550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246" name="Google Shape;246;p18"/>
          <p:cNvSpPr/>
          <p:nvPr/>
        </p:nvSpPr>
        <p:spPr>
          <a:xfrm>
            <a:off x="515212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247" name="Google Shape;247;p18"/>
          <p:cNvSpPr/>
          <p:nvPr/>
        </p:nvSpPr>
        <p:spPr>
          <a:xfrm>
            <a:off x="705137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248" name="Google Shape;248;p18"/>
          <p:cNvSpPr/>
          <p:nvPr/>
        </p:nvSpPr>
        <p:spPr>
          <a:xfrm>
            <a:off x="1721700" y="20063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249" name="Google Shape;249;p18"/>
          <p:cNvSpPr/>
          <p:nvPr/>
        </p:nvSpPr>
        <p:spPr>
          <a:xfrm>
            <a:off x="1338200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250" name="Google Shape;250;p18"/>
          <p:cNvSpPr/>
          <p:nvPr/>
        </p:nvSpPr>
        <p:spPr>
          <a:xfrm>
            <a:off x="2328250" y="43830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251" name="Google Shape;251;p18"/>
          <p:cNvSpPr/>
          <p:nvPr/>
        </p:nvSpPr>
        <p:spPr>
          <a:xfrm>
            <a:off x="3246525" y="44727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252" name="Google Shape;252;p18"/>
          <p:cNvSpPr/>
          <p:nvPr/>
        </p:nvSpPr>
        <p:spPr>
          <a:xfrm>
            <a:off x="24541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253" name="Google Shape;253;p18"/>
          <p:cNvSpPr/>
          <p:nvPr/>
        </p:nvSpPr>
        <p:spPr>
          <a:xfrm>
            <a:off x="4064100" y="2008625"/>
            <a:ext cx="507900" cy="378600"/>
          </a:xfrm>
          <a:prstGeom prst="wedgeRectCallout">
            <a:avLst>
              <a:gd fmla="val 27732" name="adj1"/>
              <a:gd fmla="val 71586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254" name="Google Shape;254;p18"/>
          <p:cNvSpPr/>
          <p:nvPr/>
        </p:nvSpPr>
        <p:spPr>
          <a:xfrm>
            <a:off x="71047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255" name="Google Shape;255;p18"/>
          <p:cNvSpPr/>
          <p:nvPr/>
        </p:nvSpPr>
        <p:spPr>
          <a:xfrm>
            <a:off x="4830875" y="44316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256" name="Google Shape;256;p18"/>
          <p:cNvSpPr/>
          <p:nvPr/>
        </p:nvSpPr>
        <p:spPr>
          <a:xfrm>
            <a:off x="3656900" y="36105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257" name="Google Shape;257;p18"/>
          <p:cNvSpPr/>
          <p:nvPr/>
        </p:nvSpPr>
        <p:spPr>
          <a:xfrm>
            <a:off x="5602175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258" name="Google Shape;258;p18"/>
          <p:cNvSpPr/>
          <p:nvPr/>
        </p:nvSpPr>
        <p:spPr>
          <a:xfrm>
            <a:off x="6332675" y="36147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259" name="Google Shape;259;p18"/>
          <p:cNvSpPr/>
          <p:nvPr/>
        </p:nvSpPr>
        <p:spPr>
          <a:xfrm>
            <a:off x="7517025" y="356940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5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260" name="Google Shape;260;p18"/>
          <p:cNvSpPr/>
          <p:nvPr/>
        </p:nvSpPr>
        <p:spPr>
          <a:xfrm>
            <a:off x="1226075" y="1928825"/>
            <a:ext cx="338700" cy="378600"/>
          </a:xfrm>
          <a:prstGeom prst="wedgeEllipseCallout">
            <a:avLst>
              <a:gd fmla="val 23789" name="adj1"/>
              <a:gd fmla="val -81947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</a:t>
            </a:r>
            <a:endParaRPr/>
          </a:p>
        </p:txBody>
      </p:sp>
      <p:sp>
        <p:nvSpPr>
          <p:cNvPr id="261" name="Google Shape;261;p18"/>
          <p:cNvSpPr/>
          <p:nvPr/>
        </p:nvSpPr>
        <p:spPr>
          <a:xfrm>
            <a:off x="1173900" y="3608775"/>
            <a:ext cx="338700" cy="378600"/>
          </a:xfrm>
          <a:prstGeom prst="wedgeEllipseCallout">
            <a:avLst>
              <a:gd fmla="val 23789" name="adj1"/>
              <a:gd fmla="val -81947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</a:t>
            </a:r>
            <a:endParaRPr/>
          </a:p>
        </p:txBody>
      </p:sp>
      <p:sp>
        <p:nvSpPr>
          <p:cNvPr id="262" name="Google Shape;262;p18"/>
          <p:cNvSpPr/>
          <p:nvPr/>
        </p:nvSpPr>
        <p:spPr>
          <a:xfrm>
            <a:off x="2062950" y="2873925"/>
            <a:ext cx="338700" cy="378600"/>
          </a:xfrm>
          <a:prstGeom prst="wedgeEllipseCallout">
            <a:avLst>
              <a:gd fmla="val -92383" name="adj1"/>
              <a:gd fmla="val -112249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2</a:t>
            </a:r>
            <a:endParaRPr/>
          </a:p>
        </p:txBody>
      </p:sp>
      <p:sp>
        <p:nvSpPr>
          <p:cNvPr id="263" name="Google Shape;263;p18"/>
          <p:cNvSpPr/>
          <p:nvPr/>
        </p:nvSpPr>
        <p:spPr>
          <a:xfrm>
            <a:off x="2279800" y="1195500"/>
            <a:ext cx="338700" cy="378600"/>
          </a:xfrm>
          <a:prstGeom prst="wedgeEllipseCallout">
            <a:avLst>
              <a:gd fmla="val 141128" name="adj1"/>
              <a:gd fmla="val 81940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2</a:t>
            </a:r>
            <a:endParaRPr/>
          </a:p>
        </p:txBody>
      </p:sp>
      <p:sp>
        <p:nvSpPr>
          <p:cNvPr id="264" name="Google Shape;264;p18"/>
          <p:cNvSpPr/>
          <p:nvPr/>
        </p:nvSpPr>
        <p:spPr>
          <a:xfrm>
            <a:off x="2921150" y="2704363"/>
            <a:ext cx="338700" cy="378600"/>
          </a:xfrm>
          <a:prstGeom prst="wedgeEllipseCallout">
            <a:avLst>
              <a:gd fmla="val -119634" name="adj1"/>
              <a:gd fmla="val -82366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3</a:t>
            </a:r>
            <a:endParaRPr/>
          </a:p>
        </p:txBody>
      </p:sp>
      <p:sp>
        <p:nvSpPr>
          <p:cNvPr id="265" name="Google Shape;265;p18"/>
          <p:cNvSpPr/>
          <p:nvPr/>
        </p:nvSpPr>
        <p:spPr>
          <a:xfrm>
            <a:off x="2618500" y="3765525"/>
            <a:ext cx="338700" cy="378600"/>
          </a:xfrm>
          <a:prstGeom prst="wedgeEllipseCallout">
            <a:avLst>
              <a:gd fmla="val -44560" name="adj1"/>
              <a:gd fmla="val 73877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2</a:t>
            </a:r>
            <a:endParaRPr/>
          </a:p>
        </p:txBody>
      </p:sp>
      <p:sp>
        <p:nvSpPr>
          <p:cNvPr id="266" name="Google Shape;266;p18"/>
          <p:cNvSpPr/>
          <p:nvPr/>
        </p:nvSpPr>
        <p:spPr>
          <a:xfrm>
            <a:off x="3946350" y="2859350"/>
            <a:ext cx="338700" cy="378600"/>
          </a:xfrm>
          <a:prstGeom prst="wedgeEllipseCallout">
            <a:avLst>
              <a:gd fmla="val -60526" name="adj1"/>
              <a:gd fmla="val 83247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3</a:t>
            </a:r>
            <a:endParaRPr/>
          </a:p>
        </p:txBody>
      </p:sp>
      <p:sp>
        <p:nvSpPr>
          <p:cNvPr id="267" name="Google Shape;267;p18"/>
          <p:cNvSpPr/>
          <p:nvPr/>
        </p:nvSpPr>
        <p:spPr>
          <a:xfrm>
            <a:off x="3898775" y="4431675"/>
            <a:ext cx="338700" cy="378600"/>
          </a:xfrm>
          <a:prstGeom prst="wedgeEllipseCallout">
            <a:avLst>
              <a:gd fmla="val -155971" name="adj1"/>
              <a:gd fmla="val -89296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4</a:t>
            </a:r>
            <a:endParaRPr/>
          </a:p>
        </p:txBody>
      </p:sp>
      <p:sp>
        <p:nvSpPr>
          <p:cNvPr id="268" name="Google Shape;268;p18"/>
          <p:cNvSpPr/>
          <p:nvPr/>
        </p:nvSpPr>
        <p:spPr>
          <a:xfrm>
            <a:off x="4650613" y="2859350"/>
            <a:ext cx="338700" cy="378600"/>
          </a:xfrm>
          <a:prstGeom prst="wedgeEllipseCallout">
            <a:avLst>
              <a:gd fmla="val -73276" name="adj1"/>
              <a:gd fmla="val -110526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4</a:t>
            </a:r>
            <a:endParaRPr/>
          </a:p>
        </p:txBody>
      </p:sp>
      <p:sp>
        <p:nvSpPr>
          <p:cNvPr id="269" name="Google Shape;269;p18"/>
          <p:cNvSpPr/>
          <p:nvPr/>
        </p:nvSpPr>
        <p:spPr>
          <a:xfrm>
            <a:off x="5338775" y="1956200"/>
            <a:ext cx="338700" cy="378600"/>
          </a:xfrm>
          <a:prstGeom prst="wedgeEllipseCallout">
            <a:avLst>
              <a:gd fmla="val -33665" name="adj1"/>
              <a:gd fmla="val -87044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5</a:t>
            </a:r>
            <a:endParaRPr/>
          </a:p>
        </p:txBody>
      </p:sp>
      <p:sp>
        <p:nvSpPr>
          <p:cNvPr id="270" name="Google Shape;270;p18"/>
          <p:cNvSpPr/>
          <p:nvPr/>
        </p:nvSpPr>
        <p:spPr>
          <a:xfrm>
            <a:off x="4604300" y="3750738"/>
            <a:ext cx="338700" cy="378600"/>
          </a:xfrm>
          <a:prstGeom prst="wedgeEllipseCallout">
            <a:avLst>
              <a:gd fmla="val 73694" name="adj1"/>
              <a:gd fmla="val 71391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5</a:t>
            </a:r>
            <a:endParaRPr/>
          </a:p>
        </p:txBody>
      </p:sp>
      <p:sp>
        <p:nvSpPr>
          <p:cNvPr id="271" name="Google Shape;271;p18"/>
          <p:cNvSpPr/>
          <p:nvPr/>
        </p:nvSpPr>
        <p:spPr>
          <a:xfrm>
            <a:off x="5591100" y="3667200"/>
            <a:ext cx="338700" cy="378600"/>
          </a:xfrm>
          <a:prstGeom prst="wedgeEllipseCallout">
            <a:avLst>
              <a:gd fmla="val 1329" name="adj1"/>
              <a:gd fmla="val -9393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6</a:t>
            </a:r>
            <a:endParaRPr/>
          </a:p>
        </p:txBody>
      </p:sp>
      <p:sp>
        <p:nvSpPr>
          <p:cNvPr id="272" name="Google Shape;272;p18"/>
          <p:cNvSpPr/>
          <p:nvPr/>
        </p:nvSpPr>
        <p:spPr>
          <a:xfrm>
            <a:off x="6271575" y="2808700"/>
            <a:ext cx="338700" cy="378600"/>
          </a:xfrm>
          <a:prstGeom prst="wedgeEllipseCallout">
            <a:avLst>
              <a:gd fmla="val 14637" name="adj1"/>
              <a:gd fmla="val 83848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7</a:t>
            </a:r>
            <a:endParaRPr/>
          </a:p>
        </p:txBody>
      </p:sp>
      <p:sp>
        <p:nvSpPr>
          <p:cNvPr id="273" name="Google Shape;273;p18"/>
          <p:cNvSpPr/>
          <p:nvPr/>
        </p:nvSpPr>
        <p:spPr>
          <a:xfrm>
            <a:off x="6481175" y="1868975"/>
            <a:ext cx="338700" cy="378600"/>
          </a:xfrm>
          <a:prstGeom prst="wedgeEllipseCallout">
            <a:avLst>
              <a:gd fmla="val 121752" name="adj1"/>
              <a:gd fmla="val -74657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8</a:t>
            </a:r>
            <a:endParaRPr/>
          </a:p>
        </p:txBody>
      </p:sp>
      <p:sp>
        <p:nvSpPr>
          <p:cNvPr id="274" name="Google Shape;274;p18"/>
          <p:cNvSpPr/>
          <p:nvPr/>
        </p:nvSpPr>
        <p:spPr>
          <a:xfrm>
            <a:off x="6899575" y="2808700"/>
            <a:ext cx="338700" cy="378600"/>
          </a:xfrm>
          <a:prstGeom prst="wedgeEllipseCallout">
            <a:avLst>
              <a:gd fmla="val 23789" name="adj1"/>
              <a:gd fmla="val -81947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5</a:t>
            </a:r>
            <a:endParaRPr/>
          </a:p>
        </p:txBody>
      </p:sp>
      <p:sp>
        <p:nvSpPr>
          <p:cNvPr id="275" name="Google Shape;275;p18"/>
          <p:cNvSpPr/>
          <p:nvPr/>
        </p:nvSpPr>
        <p:spPr>
          <a:xfrm>
            <a:off x="7841100" y="2940800"/>
            <a:ext cx="338700" cy="378600"/>
          </a:xfrm>
          <a:prstGeom prst="wedgeEllipseCallout">
            <a:avLst>
              <a:gd fmla="val -70298" name="adj1"/>
              <a:gd fmla="val 61734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8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Zegary Matterna, przypomnienie</a:t>
            </a:r>
            <a:endParaRPr/>
          </a:p>
        </p:txBody>
      </p:sp>
      <p:sp>
        <p:nvSpPr>
          <p:cNvPr id="281" name="Google Shape;281;p19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Czas zawsze leci w przód, ale tym razem mamy relacje między wektorami ( wektor A≥B, gdy na każdej pozycji A[i] ≥ B[i], a A &gt; B gdy to samo, ale nierówność jest ostro większa na co najmniej jednej pozycji; wektory mogą być nieporównywalne)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Lokalnie zegar nie może się cofać i tylko proces </a:t>
            </a:r>
            <a:r>
              <a:rPr i="1" lang="pl" sz="1700"/>
              <a:t>i</a:t>
            </a:r>
            <a:r>
              <a:rPr lang="pl" sz="1700"/>
              <a:t>-ty inkrementuje i-tą pozycję. Inni mogą się o niej tylko dowiadywać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Przy odbiorze inkrementujemy swoją pozycję, aktualizujemy inne - zawsze utrzymujemy najświeższą informację o innych procesach</a:t>
            </a:r>
            <a:endParaRPr sz="17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7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A teraz ochotnik liczy zegary Matterna!</a:t>
            </a:r>
            <a:endParaRPr/>
          </a:p>
        </p:txBody>
      </p:sp>
      <p:cxnSp>
        <p:nvCxnSpPr>
          <p:cNvPr id="287" name="Google Shape;287;p20"/>
          <p:cNvCxnSpPr/>
          <p:nvPr/>
        </p:nvCxnSpPr>
        <p:spPr>
          <a:xfrm flipH="1" rot="10800000">
            <a:off x="1137400" y="1695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8" name="Google Shape;288;p20"/>
          <p:cNvCxnSpPr/>
          <p:nvPr/>
        </p:nvCxnSpPr>
        <p:spPr>
          <a:xfrm flipH="1" rot="10800000">
            <a:off x="1173900" y="25476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9" name="Google Shape;289;p20"/>
          <p:cNvCxnSpPr/>
          <p:nvPr/>
        </p:nvCxnSpPr>
        <p:spPr>
          <a:xfrm flipH="1" rot="10800000">
            <a:off x="1173900" y="3400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0" name="Google Shape;290;p20"/>
          <p:cNvCxnSpPr/>
          <p:nvPr/>
        </p:nvCxnSpPr>
        <p:spPr>
          <a:xfrm flipH="1" rot="10800000">
            <a:off x="1162200" y="42068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1" name="Google Shape;291;p20"/>
          <p:cNvSpPr txBox="1"/>
          <p:nvPr/>
        </p:nvSpPr>
        <p:spPr>
          <a:xfrm>
            <a:off x="629500" y="157410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2" name="Google Shape;292;p20"/>
          <p:cNvSpPr txBox="1"/>
          <p:nvPr/>
        </p:nvSpPr>
        <p:spPr>
          <a:xfrm>
            <a:off x="629500" y="23299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3" name="Google Shape;293;p20"/>
          <p:cNvSpPr txBox="1"/>
          <p:nvPr/>
        </p:nvSpPr>
        <p:spPr>
          <a:xfrm>
            <a:off x="629500" y="31824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4" name="Google Shape;294;p20"/>
          <p:cNvSpPr txBox="1"/>
          <p:nvPr/>
        </p:nvSpPr>
        <p:spPr>
          <a:xfrm>
            <a:off x="629500" y="39891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5" name="Google Shape;295;p20"/>
          <p:cNvSpPr/>
          <p:nvPr/>
        </p:nvSpPr>
        <p:spPr>
          <a:xfrm>
            <a:off x="14276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20"/>
          <p:cNvSpPr/>
          <p:nvPr/>
        </p:nvSpPr>
        <p:spPr>
          <a:xfrm>
            <a:off x="17735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20"/>
          <p:cNvSpPr/>
          <p:nvPr/>
        </p:nvSpPr>
        <p:spPr>
          <a:xfrm>
            <a:off x="142762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20"/>
          <p:cNvSpPr/>
          <p:nvPr/>
        </p:nvSpPr>
        <p:spPr>
          <a:xfrm>
            <a:off x="25459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20"/>
          <p:cNvSpPr/>
          <p:nvPr/>
        </p:nvSpPr>
        <p:spPr>
          <a:xfrm>
            <a:off x="25459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20"/>
          <p:cNvSpPr/>
          <p:nvPr/>
        </p:nvSpPr>
        <p:spPr>
          <a:xfrm>
            <a:off x="382617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20"/>
          <p:cNvSpPr/>
          <p:nvPr/>
        </p:nvSpPr>
        <p:spPr>
          <a:xfrm>
            <a:off x="34062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20"/>
          <p:cNvSpPr/>
          <p:nvPr/>
        </p:nvSpPr>
        <p:spPr>
          <a:xfrm>
            <a:off x="296202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20"/>
          <p:cNvSpPr/>
          <p:nvPr/>
        </p:nvSpPr>
        <p:spPr>
          <a:xfrm>
            <a:off x="44347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20"/>
          <p:cNvSpPr/>
          <p:nvPr/>
        </p:nvSpPr>
        <p:spPr>
          <a:xfrm>
            <a:off x="52661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20"/>
          <p:cNvSpPr/>
          <p:nvPr/>
        </p:nvSpPr>
        <p:spPr>
          <a:xfrm>
            <a:off x="5015475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20"/>
          <p:cNvSpPr/>
          <p:nvPr/>
        </p:nvSpPr>
        <p:spPr>
          <a:xfrm>
            <a:off x="5724150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20"/>
          <p:cNvSpPr/>
          <p:nvPr/>
        </p:nvSpPr>
        <p:spPr>
          <a:xfrm>
            <a:off x="64811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20"/>
          <p:cNvSpPr/>
          <p:nvPr/>
        </p:nvSpPr>
        <p:spPr>
          <a:xfrm>
            <a:off x="71656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20"/>
          <p:cNvSpPr/>
          <p:nvPr/>
        </p:nvSpPr>
        <p:spPr>
          <a:xfrm>
            <a:off x="7165675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0"/>
          <p:cNvSpPr/>
          <p:nvPr/>
        </p:nvSpPr>
        <p:spPr>
          <a:xfrm>
            <a:off x="7663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11" name="Google Shape;311;p20"/>
          <p:cNvCxnSpPr>
            <a:stCxn id="295" idx="3"/>
            <a:endCxn id="296" idx="1"/>
          </p:cNvCxnSpPr>
          <p:nvPr/>
        </p:nvCxnSpPr>
        <p:spPr>
          <a:xfrm>
            <a:off x="1500225" y="1751500"/>
            <a:ext cx="273300" cy="82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2" name="Google Shape;312;p20"/>
          <p:cNvCxnSpPr>
            <a:stCxn id="297" idx="3"/>
            <a:endCxn id="298" idx="1"/>
          </p:cNvCxnSpPr>
          <p:nvPr/>
        </p:nvCxnSpPr>
        <p:spPr>
          <a:xfrm>
            <a:off x="1500225" y="3424250"/>
            <a:ext cx="1045800" cy="80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3" name="Google Shape;313;p20"/>
          <p:cNvCxnSpPr>
            <a:stCxn id="302" idx="3"/>
            <a:endCxn id="300" idx="1"/>
          </p:cNvCxnSpPr>
          <p:nvPr/>
        </p:nvCxnSpPr>
        <p:spPr>
          <a:xfrm>
            <a:off x="3034625" y="1719250"/>
            <a:ext cx="791700" cy="170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4" name="Google Shape;314;p20"/>
          <p:cNvCxnSpPr>
            <a:stCxn id="299" idx="3"/>
            <a:endCxn id="301" idx="1"/>
          </p:cNvCxnSpPr>
          <p:nvPr/>
        </p:nvCxnSpPr>
        <p:spPr>
          <a:xfrm>
            <a:off x="2618500" y="2571750"/>
            <a:ext cx="787800" cy="16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5" name="Google Shape;315;p20"/>
          <p:cNvCxnSpPr>
            <a:stCxn id="303" idx="3"/>
            <a:endCxn id="304" idx="1"/>
          </p:cNvCxnSpPr>
          <p:nvPr/>
        </p:nvCxnSpPr>
        <p:spPr>
          <a:xfrm flipH="1" rot="10800000">
            <a:off x="4507300" y="1719150"/>
            <a:ext cx="759000" cy="85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6" name="Google Shape;316;p20"/>
          <p:cNvCxnSpPr>
            <a:stCxn id="305" idx="3"/>
            <a:endCxn id="306" idx="1"/>
          </p:cNvCxnSpPr>
          <p:nvPr/>
        </p:nvCxnSpPr>
        <p:spPr>
          <a:xfrm flipH="1" rot="10800000">
            <a:off x="5088075" y="3401450"/>
            <a:ext cx="6360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7" name="Google Shape;317;p20"/>
          <p:cNvCxnSpPr>
            <a:stCxn id="307" idx="3"/>
            <a:endCxn id="308" idx="1"/>
          </p:cNvCxnSpPr>
          <p:nvPr/>
        </p:nvCxnSpPr>
        <p:spPr>
          <a:xfrm flipH="1" rot="10800000">
            <a:off x="6553775" y="1719250"/>
            <a:ext cx="612000" cy="168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8" name="Google Shape;318;p20"/>
          <p:cNvCxnSpPr>
            <a:stCxn id="309" idx="3"/>
            <a:endCxn id="310" idx="1"/>
          </p:cNvCxnSpPr>
          <p:nvPr/>
        </p:nvCxnSpPr>
        <p:spPr>
          <a:xfrm>
            <a:off x="7238275" y="2571750"/>
            <a:ext cx="4257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9" name="Google Shape;319;p20"/>
          <p:cNvSpPr/>
          <p:nvPr/>
        </p:nvSpPr>
        <p:spPr>
          <a:xfrm>
            <a:off x="1297500" y="124355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20" name="Google Shape;320;p20"/>
          <p:cNvSpPr/>
          <p:nvPr/>
        </p:nvSpPr>
        <p:spPr>
          <a:xfrm>
            <a:off x="2836550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21" name="Google Shape;321;p20"/>
          <p:cNvSpPr/>
          <p:nvPr/>
        </p:nvSpPr>
        <p:spPr>
          <a:xfrm>
            <a:off x="515212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22" name="Google Shape;322;p20"/>
          <p:cNvSpPr/>
          <p:nvPr/>
        </p:nvSpPr>
        <p:spPr>
          <a:xfrm>
            <a:off x="705137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23" name="Google Shape;323;p20"/>
          <p:cNvSpPr/>
          <p:nvPr/>
        </p:nvSpPr>
        <p:spPr>
          <a:xfrm>
            <a:off x="1721700" y="20063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24" name="Google Shape;324;p20"/>
          <p:cNvSpPr/>
          <p:nvPr/>
        </p:nvSpPr>
        <p:spPr>
          <a:xfrm>
            <a:off x="1338200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25" name="Google Shape;325;p20"/>
          <p:cNvSpPr/>
          <p:nvPr/>
        </p:nvSpPr>
        <p:spPr>
          <a:xfrm>
            <a:off x="2328250" y="43830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26" name="Google Shape;326;p20"/>
          <p:cNvSpPr/>
          <p:nvPr/>
        </p:nvSpPr>
        <p:spPr>
          <a:xfrm>
            <a:off x="3246525" y="44727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27" name="Google Shape;327;p20"/>
          <p:cNvSpPr/>
          <p:nvPr/>
        </p:nvSpPr>
        <p:spPr>
          <a:xfrm>
            <a:off x="24541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28" name="Google Shape;328;p20"/>
          <p:cNvSpPr/>
          <p:nvPr/>
        </p:nvSpPr>
        <p:spPr>
          <a:xfrm>
            <a:off x="4064100" y="2008625"/>
            <a:ext cx="507900" cy="378600"/>
          </a:xfrm>
          <a:prstGeom prst="wedgeRectCallout">
            <a:avLst>
              <a:gd fmla="val 27732" name="adj1"/>
              <a:gd fmla="val 71586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29" name="Google Shape;329;p20"/>
          <p:cNvSpPr/>
          <p:nvPr/>
        </p:nvSpPr>
        <p:spPr>
          <a:xfrm>
            <a:off x="71047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30" name="Google Shape;330;p20"/>
          <p:cNvSpPr/>
          <p:nvPr/>
        </p:nvSpPr>
        <p:spPr>
          <a:xfrm>
            <a:off x="4830875" y="44316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31" name="Google Shape;331;p20"/>
          <p:cNvSpPr/>
          <p:nvPr/>
        </p:nvSpPr>
        <p:spPr>
          <a:xfrm>
            <a:off x="3656900" y="36105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32" name="Google Shape;332;p20"/>
          <p:cNvSpPr/>
          <p:nvPr/>
        </p:nvSpPr>
        <p:spPr>
          <a:xfrm>
            <a:off x="5602175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33" name="Google Shape;333;p20"/>
          <p:cNvSpPr/>
          <p:nvPr/>
        </p:nvSpPr>
        <p:spPr>
          <a:xfrm>
            <a:off x="6332675" y="36147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34" name="Google Shape;334;p20"/>
          <p:cNvSpPr/>
          <p:nvPr/>
        </p:nvSpPr>
        <p:spPr>
          <a:xfrm>
            <a:off x="7517025" y="356940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5</a:t>
            </a:r>
            <a:endParaRPr baseline="3000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Zegary Matterna, rozwiązanie</a:t>
            </a:r>
            <a:endParaRPr/>
          </a:p>
        </p:txBody>
      </p:sp>
      <p:cxnSp>
        <p:nvCxnSpPr>
          <p:cNvPr id="340" name="Google Shape;340;p21"/>
          <p:cNvCxnSpPr/>
          <p:nvPr/>
        </p:nvCxnSpPr>
        <p:spPr>
          <a:xfrm flipH="1" rot="10800000">
            <a:off x="1137400" y="1695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1" name="Google Shape;341;p21"/>
          <p:cNvCxnSpPr/>
          <p:nvPr/>
        </p:nvCxnSpPr>
        <p:spPr>
          <a:xfrm flipH="1" rot="10800000">
            <a:off x="1173900" y="25476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2" name="Google Shape;342;p21"/>
          <p:cNvCxnSpPr/>
          <p:nvPr/>
        </p:nvCxnSpPr>
        <p:spPr>
          <a:xfrm flipH="1" rot="10800000">
            <a:off x="1173900" y="3400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3" name="Google Shape;343;p21"/>
          <p:cNvCxnSpPr/>
          <p:nvPr/>
        </p:nvCxnSpPr>
        <p:spPr>
          <a:xfrm flipH="1" rot="10800000">
            <a:off x="1162200" y="42068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4" name="Google Shape;344;p21"/>
          <p:cNvSpPr txBox="1"/>
          <p:nvPr/>
        </p:nvSpPr>
        <p:spPr>
          <a:xfrm>
            <a:off x="629500" y="157410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5" name="Google Shape;345;p21"/>
          <p:cNvSpPr txBox="1"/>
          <p:nvPr/>
        </p:nvSpPr>
        <p:spPr>
          <a:xfrm>
            <a:off x="629500" y="23299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6" name="Google Shape;346;p21"/>
          <p:cNvSpPr txBox="1"/>
          <p:nvPr/>
        </p:nvSpPr>
        <p:spPr>
          <a:xfrm>
            <a:off x="629500" y="31824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7" name="Google Shape;347;p21"/>
          <p:cNvSpPr txBox="1"/>
          <p:nvPr/>
        </p:nvSpPr>
        <p:spPr>
          <a:xfrm>
            <a:off x="629500" y="39891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8" name="Google Shape;348;p21"/>
          <p:cNvSpPr/>
          <p:nvPr/>
        </p:nvSpPr>
        <p:spPr>
          <a:xfrm>
            <a:off x="14276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21"/>
          <p:cNvSpPr/>
          <p:nvPr/>
        </p:nvSpPr>
        <p:spPr>
          <a:xfrm>
            <a:off x="17735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21"/>
          <p:cNvSpPr/>
          <p:nvPr/>
        </p:nvSpPr>
        <p:spPr>
          <a:xfrm>
            <a:off x="142762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21"/>
          <p:cNvSpPr/>
          <p:nvPr/>
        </p:nvSpPr>
        <p:spPr>
          <a:xfrm>
            <a:off x="25459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21"/>
          <p:cNvSpPr/>
          <p:nvPr/>
        </p:nvSpPr>
        <p:spPr>
          <a:xfrm>
            <a:off x="25459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21"/>
          <p:cNvSpPr/>
          <p:nvPr/>
        </p:nvSpPr>
        <p:spPr>
          <a:xfrm>
            <a:off x="382617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21"/>
          <p:cNvSpPr/>
          <p:nvPr/>
        </p:nvSpPr>
        <p:spPr>
          <a:xfrm>
            <a:off x="34062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21"/>
          <p:cNvSpPr/>
          <p:nvPr/>
        </p:nvSpPr>
        <p:spPr>
          <a:xfrm>
            <a:off x="296202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21"/>
          <p:cNvSpPr/>
          <p:nvPr/>
        </p:nvSpPr>
        <p:spPr>
          <a:xfrm>
            <a:off x="44347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21"/>
          <p:cNvSpPr/>
          <p:nvPr/>
        </p:nvSpPr>
        <p:spPr>
          <a:xfrm>
            <a:off x="52661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21"/>
          <p:cNvSpPr/>
          <p:nvPr/>
        </p:nvSpPr>
        <p:spPr>
          <a:xfrm>
            <a:off x="5015475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21"/>
          <p:cNvSpPr/>
          <p:nvPr/>
        </p:nvSpPr>
        <p:spPr>
          <a:xfrm>
            <a:off x="5724150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21"/>
          <p:cNvSpPr/>
          <p:nvPr/>
        </p:nvSpPr>
        <p:spPr>
          <a:xfrm>
            <a:off x="64811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21"/>
          <p:cNvSpPr/>
          <p:nvPr/>
        </p:nvSpPr>
        <p:spPr>
          <a:xfrm>
            <a:off x="71656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21"/>
          <p:cNvSpPr/>
          <p:nvPr/>
        </p:nvSpPr>
        <p:spPr>
          <a:xfrm>
            <a:off x="7165675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21"/>
          <p:cNvSpPr/>
          <p:nvPr/>
        </p:nvSpPr>
        <p:spPr>
          <a:xfrm>
            <a:off x="7663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64" name="Google Shape;364;p21"/>
          <p:cNvCxnSpPr>
            <a:stCxn id="348" idx="3"/>
            <a:endCxn id="349" idx="1"/>
          </p:cNvCxnSpPr>
          <p:nvPr/>
        </p:nvCxnSpPr>
        <p:spPr>
          <a:xfrm>
            <a:off x="1500225" y="1751500"/>
            <a:ext cx="273300" cy="82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5" name="Google Shape;365;p21"/>
          <p:cNvCxnSpPr>
            <a:stCxn id="350" idx="3"/>
            <a:endCxn id="351" idx="1"/>
          </p:cNvCxnSpPr>
          <p:nvPr/>
        </p:nvCxnSpPr>
        <p:spPr>
          <a:xfrm>
            <a:off x="1500225" y="3424250"/>
            <a:ext cx="1045800" cy="80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6" name="Google Shape;366;p21"/>
          <p:cNvCxnSpPr>
            <a:stCxn id="355" idx="3"/>
            <a:endCxn id="353" idx="1"/>
          </p:cNvCxnSpPr>
          <p:nvPr/>
        </p:nvCxnSpPr>
        <p:spPr>
          <a:xfrm>
            <a:off x="3034625" y="1719250"/>
            <a:ext cx="791700" cy="170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7" name="Google Shape;367;p21"/>
          <p:cNvCxnSpPr>
            <a:stCxn id="352" idx="3"/>
            <a:endCxn id="354" idx="1"/>
          </p:cNvCxnSpPr>
          <p:nvPr/>
        </p:nvCxnSpPr>
        <p:spPr>
          <a:xfrm>
            <a:off x="2618500" y="2571750"/>
            <a:ext cx="787800" cy="16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8" name="Google Shape;368;p21"/>
          <p:cNvCxnSpPr>
            <a:stCxn id="356" idx="3"/>
            <a:endCxn id="357" idx="1"/>
          </p:cNvCxnSpPr>
          <p:nvPr/>
        </p:nvCxnSpPr>
        <p:spPr>
          <a:xfrm flipH="1" rot="10800000">
            <a:off x="4507300" y="1719150"/>
            <a:ext cx="759000" cy="85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9" name="Google Shape;369;p21"/>
          <p:cNvCxnSpPr>
            <a:stCxn id="358" idx="3"/>
            <a:endCxn id="359" idx="1"/>
          </p:cNvCxnSpPr>
          <p:nvPr/>
        </p:nvCxnSpPr>
        <p:spPr>
          <a:xfrm flipH="1" rot="10800000">
            <a:off x="5088075" y="3401450"/>
            <a:ext cx="6360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0" name="Google Shape;370;p21"/>
          <p:cNvCxnSpPr>
            <a:stCxn id="360" idx="3"/>
            <a:endCxn id="361" idx="1"/>
          </p:cNvCxnSpPr>
          <p:nvPr/>
        </p:nvCxnSpPr>
        <p:spPr>
          <a:xfrm flipH="1" rot="10800000">
            <a:off x="6553775" y="1719250"/>
            <a:ext cx="612000" cy="168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1" name="Google Shape;371;p21"/>
          <p:cNvCxnSpPr>
            <a:stCxn id="362" idx="3"/>
            <a:endCxn id="363" idx="1"/>
          </p:cNvCxnSpPr>
          <p:nvPr/>
        </p:nvCxnSpPr>
        <p:spPr>
          <a:xfrm>
            <a:off x="7238275" y="2571750"/>
            <a:ext cx="4257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2" name="Google Shape;372;p21"/>
          <p:cNvSpPr/>
          <p:nvPr/>
        </p:nvSpPr>
        <p:spPr>
          <a:xfrm>
            <a:off x="1297500" y="124355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73" name="Google Shape;373;p21"/>
          <p:cNvSpPr/>
          <p:nvPr/>
        </p:nvSpPr>
        <p:spPr>
          <a:xfrm>
            <a:off x="2836550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74" name="Google Shape;374;p21"/>
          <p:cNvSpPr/>
          <p:nvPr/>
        </p:nvSpPr>
        <p:spPr>
          <a:xfrm>
            <a:off x="515212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75" name="Google Shape;375;p21"/>
          <p:cNvSpPr/>
          <p:nvPr/>
        </p:nvSpPr>
        <p:spPr>
          <a:xfrm>
            <a:off x="705137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76" name="Google Shape;376;p21"/>
          <p:cNvSpPr/>
          <p:nvPr/>
        </p:nvSpPr>
        <p:spPr>
          <a:xfrm>
            <a:off x="1720825" y="2032713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77" name="Google Shape;377;p21"/>
          <p:cNvSpPr/>
          <p:nvPr/>
        </p:nvSpPr>
        <p:spPr>
          <a:xfrm>
            <a:off x="1338200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78" name="Google Shape;378;p21"/>
          <p:cNvSpPr/>
          <p:nvPr/>
        </p:nvSpPr>
        <p:spPr>
          <a:xfrm>
            <a:off x="2328250" y="43830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79" name="Google Shape;379;p21"/>
          <p:cNvSpPr/>
          <p:nvPr/>
        </p:nvSpPr>
        <p:spPr>
          <a:xfrm>
            <a:off x="3246525" y="44727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80" name="Google Shape;380;p21"/>
          <p:cNvSpPr/>
          <p:nvPr/>
        </p:nvSpPr>
        <p:spPr>
          <a:xfrm>
            <a:off x="24541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81" name="Google Shape;381;p21"/>
          <p:cNvSpPr/>
          <p:nvPr/>
        </p:nvSpPr>
        <p:spPr>
          <a:xfrm>
            <a:off x="4064100" y="2008625"/>
            <a:ext cx="507900" cy="378600"/>
          </a:xfrm>
          <a:prstGeom prst="wedgeRectCallout">
            <a:avLst>
              <a:gd fmla="val 27732" name="adj1"/>
              <a:gd fmla="val 71586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82" name="Google Shape;382;p21"/>
          <p:cNvSpPr/>
          <p:nvPr/>
        </p:nvSpPr>
        <p:spPr>
          <a:xfrm>
            <a:off x="71047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83" name="Google Shape;383;p21"/>
          <p:cNvSpPr/>
          <p:nvPr/>
        </p:nvSpPr>
        <p:spPr>
          <a:xfrm>
            <a:off x="4830875" y="44316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84" name="Google Shape;384;p21"/>
          <p:cNvSpPr/>
          <p:nvPr/>
        </p:nvSpPr>
        <p:spPr>
          <a:xfrm>
            <a:off x="3656900" y="36105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85" name="Google Shape;385;p21"/>
          <p:cNvSpPr/>
          <p:nvPr/>
        </p:nvSpPr>
        <p:spPr>
          <a:xfrm>
            <a:off x="5602175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86" name="Google Shape;386;p21"/>
          <p:cNvSpPr/>
          <p:nvPr/>
        </p:nvSpPr>
        <p:spPr>
          <a:xfrm>
            <a:off x="6332675" y="36147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87" name="Google Shape;387;p21"/>
          <p:cNvSpPr/>
          <p:nvPr/>
        </p:nvSpPr>
        <p:spPr>
          <a:xfrm>
            <a:off x="7517025" y="356940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5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388" name="Google Shape;388;p21"/>
          <p:cNvSpPr/>
          <p:nvPr/>
        </p:nvSpPr>
        <p:spPr>
          <a:xfrm>
            <a:off x="1226075" y="1928825"/>
            <a:ext cx="338700" cy="618900"/>
          </a:xfrm>
          <a:prstGeom prst="wedgeEllipseCallout">
            <a:avLst>
              <a:gd fmla="val 23789" name="adj1"/>
              <a:gd fmla="val -6433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1000</a:t>
            </a:r>
            <a:endParaRPr sz="1000"/>
          </a:p>
        </p:txBody>
      </p:sp>
      <p:sp>
        <p:nvSpPr>
          <p:cNvPr id="389" name="Google Shape;389;p21"/>
          <p:cNvSpPr/>
          <p:nvPr/>
        </p:nvSpPr>
        <p:spPr>
          <a:xfrm>
            <a:off x="1890013" y="2700625"/>
            <a:ext cx="338700" cy="618900"/>
          </a:xfrm>
          <a:prstGeom prst="wedgeEllipseCallout">
            <a:avLst>
              <a:gd fmla="val -48461" name="adj1"/>
              <a:gd fmla="val -63984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1100</a:t>
            </a:r>
            <a:endParaRPr sz="1000"/>
          </a:p>
        </p:txBody>
      </p:sp>
      <p:sp>
        <p:nvSpPr>
          <p:cNvPr id="390" name="Google Shape;390;p21"/>
          <p:cNvSpPr/>
          <p:nvPr/>
        </p:nvSpPr>
        <p:spPr>
          <a:xfrm>
            <a:off x="2254250" y="2728900"/>
            <a:ext cx="338700" cy="618900"/>
          </a:xfrm>
          <a:prstGeom prst="wedgeEllipseCallout">
            <a:avLst>
              <a:gd fmla="val 23789" name="adj1"/>
              <a:gd fmla="val -6433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1200</a:t>
            </a:r>
            <a:endParaRPr sz="1000"/>
          </a:p>
        </p:txBody>
      </p:sp>
      <p:sp>
        <p:nvSpPr>
          <p:cNvPr id="391" name="Google Shape;391;p21"/>
          <p:cNvSpPr/>
          <p:nvPr/>
        </p:nvSpPr>
        <p:spPr>
          <a:xfrm>
            <a:off x="4193662" y="2764750"/>
            <a:ext cx="338700" cy="618900"/>
          </a:xfrm>
          <a:prstGeom prst="wedgeEllipseCallout">
            <a:avLst>
              <a:gd fmla="val 23789" name="adj1"/>
              <a:gd fmla="val -6433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1300</a:t>
            </a:r>
            <a:endParaRPr sz="1000"/>
          </a:p>
        </p:txBody>
      </p:sp>
      <p:sp>
        <p:nvSpPr>
          <p:cNvPr id="392" name="Google Shape;392;p21"/>
          <p:cNvSpPr/>
          <p:nvPr/>
        </p:nvSpPr>
        <p:spPr>
          <a:xfrm>
            <a:off x="6939525" y="2688550"/>
            <a:ext cx="338700" cy="618900"/>
          </a:xfrm>
          <a:prstGeom prst="wedgeEllipseCallout">
            <a:avLst>
              <a:gd fmla="val 23789" name="adj1"/>
              <a:gd fmla="val -6433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1400</a:t>
            </a:r>
            <a:endParaRPr sz="1000"/>
          </a:p>
        </p:txBody>
      </p:sp>
      <p:sp>
        <p:nvSpPr>
          <p:cNvPr id="393" name="Google Shape;393;p21"/>
          <p:cNvSpPr/>
          <p:nvPr/>
        </p:nvSpPr>
        <p:spPr>
          <a:xfrm>
            <a:off x="1150325" y="3558500"/>
            <a:ext cx="338700" cy="618900"/>
          </a:xfrm>
          <a:prstGeom prst="wedgeEllipseCallout">
            <a:avLst>
              <a:gd fmla="val 23789" name="adj1"/>
              <a:gd fmla="val -6433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</a:t>
            </a:r>
            <a:r>
              <a:rPr lang="pl" sz="1000"/>
              <a:t>010</a:t>
            </a:r>
            <a:endParaRPr sz="1000"/>
          </a:p>
        </p:txBody>
      </p:sp>
      <p:sp>
        <p:nvSpPr>
          <p:cNvPr id="394" name="Google Shape;394;p21"/>
          <p:cNvSpPr/>
          <p:nvPr/>
        </p:nvSpPr>
        <p:spPr>
          <a:xfrm>
            <a:off x="1831375" y="4335675"/>
            <a:ext cx="338700" cy="618900"/>
          </a:xfrm>
          <a:prstGeom prst="wedgeEllipseCallout">
            <a:avLst>
              <a:gd fmla="val 137851" name="adj1"/>
              <a:gd fmla="val -58527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</a:t>
            </a:r>
            <a:r>
              <a:rPr lang="pl" sz="1000"/>
              <a:t>011</a:t>
            </a:r>
            <a:endParaRPr sz="1000"/>
          </a:p>
        </p:txBody>
      </p:sp>
      <p:sp>
        <p:nvSpPr>
          <p:cNvPr id="395" name="Google Shape;395;p21"/>
          <p:cNvSpPr/>
          <p:nvPr/>
        </p:nvSpPr>
        <p:spPr>
          <a:xfrm>
            <a:off x="2752400" y="3518150"/>
            <a:ext cx="338700" cy="618900"/>
          </a:xfrm>
          <a:prstGeom prst="wedgeEllipseCallout">
            <a:avLst>
              <a:gd fmla="val 122985" name="adj1"/>
              <a:gd fmla="val 56629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1212</a:t>
            </a:r>
            <a:endParaRPr sz="1000"/>
          </a:p>
        </p:txBody>
      </p:sp>
      <p:sp>
        <p:nvSpPr>
          <p:cNvPr id="396" name="Google Shape;396;p21"/>
          <p:cNvSpPr/>
          <p:nvPr/>
        </p:nvSpPr>
        <p:spPr>
          <a:xfrm>
            <a:off x="3091100" y="2747575"/>
            <a:ext cx="338700" cy="618900"/>
          </a:xfrm>
          <a:prstGeom prst="wedgeEllipseCallout">
            <a:avLst>
              <a:gd fmla="val 149136" name="adj1"/>
              <a:gd fmla="val 4957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202</a:t>
            </a:r>
            <a:r>
              <a:rPr lang="pl" sz="1000"/>
              <a:t>0</a:t>
            </a:r>
            <a:endParaRPr sz="1000"/>
          </a:p>
        </p:txBody>
      </p:sp>
      <p:sp>
        <p:nvSpPr>
          <p:cNvPr id="397" name="Google Shape;397;p21"/>
          <p:cNvSpPr/>
          <p:nvPr/>
        </p:nvSpPr>
        <p:spPr>
          <a:xfrm>
            <a:off x="2454125" y="1124500"/>
            <a:ext cx="338700" cy="618900"/>
          </a:xfrm>
          <a:prstGeom prst="wedgeEllipseCallout">
            <a:avLst>
              <a:gd fmla="val 96797" name="adj1"/>
              <a:gd fmla="val 44789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2</a:t>
            </a:r>
            <a:r>
              <a:rPr lang="pl" sz="1000"/>
              <a:t>000</a:t>
            </a:r>
            <a:endParaRPr sz="1000"/>
          </a:p>
        </p:txBody>
      </p:sp>
      <p:sp>
        <p:nvSpPr>
          <p:cNvPr id="398" name="Google Shape;398;p21"/>
          <p:cNvSpPr/>
          <p:nvPr/>
        </p:nvSpPr>
        <p:spPr>
          <a:xfrm>
            <a:off x="4503950" y="1310050"/>
            <a:ext cx="338700" cy="618900"/>
          </a:xfrm>
          <a:prstGeom prst="wedgeEllipseCallout">
            <a:avLst>
              <a:gd fmla="val 155683" name="adj1"/>
              <a:gd fmla="val 69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33</a:t>
            </a:r>
            <a:r>
              <a:rPr lang="pl" sz="1000"/>
              <a:t>00</a:t>
            </a:r>
            <a:endParaRPr sz="1000"/>
          </a:p>
        </p:txBody>
      </p:sp>
      <p:sp>
        <p:nvSpPr>
          <p:cNvPr id="399" name="Google Shape;399;p21"/>
          <p:cNvSpPr/>
          <p:nvPr/>
        </p:nvSpPr>
        <p:spPr>
          <a:xfrm>
            <a:off x="4457088" y="3716900"/>
            <a:ext cx="338700" cy="618900"/>
          </a:xfrm>
          <a:prstGeom prst="wedgeEllipseCallout">
            <a:avLst>
              <a:gd fmla="val 117158" name="adj1"/>
              <a:gd fmla="val 19308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1213</a:t>
            </a:r>
            <a:endParaRPr sz="1000"/>
          </a:p>
        </p:txBody>
      </p:sp>
      <p:sp>
        <p:nvSpPr>
          <p:cNvPr id="400" name="Google Shape;400;p21"/>
          <p:cNvSpPr/>
          <p:nvPr/>
        </p:nvSpPr>
        <p:spPr>
          <a:xfrm>
            <a:off x="5079388" y="3091900"/>
            <a:ext cx="338700" cy="618900"/>
          </a:xfrm>
          <a:prstGeom prst="wedgeEllipseCallout">
            <a:avLst>
              <a:gd fmla="val 128606" name="adj1"/>
              <a:gd fmla="val -8669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2233</a:t>
            </a:r>
            <a:endParaRPr sz="1000"/>
          </a:p>
        </p:txBody>
      </p:sp>
      <p:sp>
        <p:nvSpPr>
          <p:cNvPr id="401" name="Google Shape;401;p21"/>
          <p:cNvSpPr/>
          <p:nvPr/>
        </p:nvSpPr>
        <p:spPr>
          <a:xfrm>
            <a:off x="5969613" y="3413813"/>
            <a:ext cx="338700" cy="618900"/>
          </a:xfrm>
          <a:prstGeom prst="wedgeEllipseCallout">
            <a:avLst>
              <a:gd fmla="val 91892" name="adj1"/>
              <a:gd fmla="val -45050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2243</a:t>
            </a:r>
            <a:endParaRPr sz="1000"/>
          </a:p>
        </p:txBody>
      </p:sp>
      <p:sp>
        <p:nvSpPr>
          <p:cNvPr id="402" name="Google Shape;402;p21"/>
          <p:cNvSpPr/>
          <p:nvPr/>
        </p:nvSpPr>
        <p:spPr>
          <a:xfrm>
            <a:off x="7922800" y="2700625"/>
            <a:ext cx="338700" cy="618900"/>
          </a:xfrm>
          <a:prstGeom prst="wedgeEllipseCallout">
            <a:avLst>
              <a:gd fmla="val -96797" name="adj1"/>
              <a:gd fmla="val 5846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2453</a:t>
            </a:r>
            <a:endParaRPr sz="1000"/>
          </a:p>
        </p:txBody>
      </p:sp>
      <p:sp>
        <p:nvSpPr>
          <p:cNvPr id="403" name="Google Shape;403;p21"/>
          <p:cNvSpPr/>
          <p:nvPr/>
        </p:nvSpPr>
        <p:spPr>
          <a:xfrm>
            <a:off x="6481163" y="1409788"/>
            <a:ext cx="338700" cy="618900"/>
          </a:xfrm>
          <a:prstGeom prst="wedgeEllipseCallout">
            <a:avLst>
              <a:gd fmla="val 145560" name="adj1"/>
              <a:gd fmla="val -912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43</a:t>
            </a:r>
            <a:r>
              <a:rPr lang="pl" sz="1000"/>
              <a:t>43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Dla porządku - czy zdarzenie E</a:t>
            </a:r>
            <a:r>
              <a:rPr baseline="-25000" lang="pl"/>
              <a:t>3</a:t>
            </a:r>
            <a:r>
              <a:rPr baseline="30000" lang="pl"/>
              <a:t>1</a:t>
            </a:r>
            <a:r>
              <a:rPr lang="pl"/>
              <a:t> oraz E</a:t>
            </a:r>
            <a:r>
              <a:rPr baseline="-25000" lang="pl"/>
              <a:t>1</a:t>
            </a:r>
            <a:r>
              <a:rPr baseline="30000" lang="pl"/>
              <a:t>4</a:t>
            </a:r>
            <a:r>
              <a:rPr lang="pl"/>
              <a:t> są zależne przyczynowo?</a:t>
            </a:r>
            <a:endParaRPr/>
          </a:p>
        </p:txBody>
      </p:sp>
      <p:cxnSp>
        <p:nvCxnSpPr>
          <p:cNvPr id="409" name="Google Shape;409;p22"/>
          <p:cNvCxnSpPr/>
          <p:nvPr/>
        </p:nvCxnSpPr>
        <p:spPr>
          <a:xfrm flipH="1" rot="10800000">
            <a:off x="1137400" y="1695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0" name="Google Shape;410;p22"/>
          <p:cNvCxnSpPr/>
          <p:nvPr/>
        </p:nvCxnSpPr>
        <p:spPr>
          <a:xfrm flipH="1" rot="10800000">
            <a:off x="1173900" y="25476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1" name="Google Shape;411;p22"/>
          <p:cNvCxnSpPr/>
          <p:nvPr/>
        </p:nvCxnSpPr>
        <p:spPr>
          <a:xfrm flipH="1" rot="10800000">
            <a:off x="1173900" y="3400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2" name="Google Shape;412;p22"/>
          <p:cNvCxnSpPr/>
          <p:nvPr/>
        </p:nvCxnSpPr>
        <p:spPr>
          <a:xfrm flipH="1" rot="10800000">
            <a:off x="1162200" y="42068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3" name="Google Shape;413;p22"/>
          <p:cNvSpPr txBox="1"/>
          <p:nvPr/>
        </p:nvSpPr>
        <p:spPr>
          <a:xfrm>
            <a:off x="629500" y="157410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4" name="Google Shape;414;p22"/>
          <p:cNvSpPr txBox="1"/>
          <p:nvPr/>
        </p:nvSpPr>
        <p:spPr>
          <a:xfrm>
            <a:off x="629500" y="23299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5" name="Google Shape;415;p22"/>
          <p:cNvSpPr txBox="1"/>
          <p:nvPr/>
        </p:nvSpPr>
        <p:spPr>
          <a:xfrm>
            <a:off x="629500" y="31824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6" name="Google Shape;416;p22"/>
          <p:cNvSpPr txBox="1"/>
          <p:nvPr/>
        </p:nvSpPr>
        <p:spPr>
          <a:xfrm>
            <a:off x="629500" y="39891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7" name="Google Shape;417;p22"/>
          <p:cNvSpPr/>
          <p:nvPr/>
        </p:nvSpPr>
        <p:spPr>
          <a:xfrm>
            <a:off x="14276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22"/>
          <p:cNvSpPr/>
          <p:nvPr/>
        </p:nvSpPr>
        <p:spPr>
          <a:xfrm>
            <a:off x="17735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22"/>
          <p:cNvSpPr/>
          <p:nvPr/>
        </p:nvSpPr>
        <p:spPr>
          <a:xfrm>
            <a:off x="142762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22"/>
          <p:cNvSpPr/>
          <p:nvPr/>
        </p:nvSpPr>
        <p:spPr>
          <a:xfrm>
            <a:off x="25459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22"/>
          <p:cNvSpPr/>
          <p:nvPr/>
        </p:nvSpPr>
        <p:spPr>
          <a:xfrm>
            <a:off x="25459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22"/>
          <p:cNvSpPr/>
          <p:nvPr/>
        </p:nvSpPr>
        <p:spPr>
          <a:xfrm>
            <a:off x="382617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22"/>
          <p:cNvSpPr/>
          <p:nvPr/>
        </p:nvSpPr>
        <p:spPr>
          <a:xfrm>
            <a:off x="34062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22"/>
          <p:cNvSpPr/>
          <p:nvPr/>
        </p:nvSpPr>
        <p:spPr>
          <a:xfrm>
            <a:off x="296202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22"/>
          <p:cNvSpPr/>
          <p:nvPr/>
        </p:nvSpPr>
        <p:spPr>
          <a:xfrm>
            <a:off x="44347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22"/>
          <p:cNvSpPr/>
          <p:nvPr/>
        </p:nvSpPr>
        <p:spPr>
          <a:xfrm>
            <a:off x="52661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22"/>
          <p:cNvSpPr/>
          <p:nvPr/>
        </p:nvSpPr>
        <p:spPr>
          <a:xfrm>
            <a:off x="5015475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22"/>
          <p:cNvSpPr/>
          <p:nvPr/>
        </p:nvSpPr>
        <p:spPr>
          <a:xfrm>
            <a:off x="5724150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22"/>
          <p:cNvSpPr/>
          <p:nvPr/>
        </p:nvSpPr>
        <p:spPr>
          <a:xfrm>
            <a:off x="64811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22"/>
          <p:cNvSpPr/>
          <p:nvPr/>
        </p:nvSpPr>
        <p:spPr>
          <a:xfrm>
            <a:off x="71656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22"/>
          <p:cNvSpPr/>
          <p:nvPr/>
        </p:nvSpPr>
        <p:spPr>
          <a:xfrm>
            <a:off x="7165675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22"/>
          <p:cNvSpPr/>
          <p:nvPr/>
        </p:nvSpPr>
        <p:spPr>
          <a:xfrm>
            <a:off x="7663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3" name="Google Shape;433;p22"/>
          <p:cNvCxnSpPr>
            <a:stCxn id="417" idx="3"/>
            <a:endCxn id="418" idx="1"/>
          </p:cNvCxnSpPr>
          <p:nvPr/>
        </p:nvCxnSpPr>
        <p:spPr>
          <a:xfrm>
            <a:off x="1500225" y="1751500"/>
            <a:ext cx="273300" cy="82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34" name="Google Shape;434;p22"/>
          <p:cNvCxnSpPr>
            <a:stCxn id="419" idx="3"/>
            <a:endCxn id="420" idx="1"/>
          </p:cNvCxnSpPr>
          <p:nvPr/>
        </p:nvCxnSpPr>
        <p:spPr>
          <a:xfrm>
            <a:off x="1500225" y="3424250"/>
            <a:ext cx="1045800" cy="80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35" name="Google Shape;435;p22"/>
          <p:cNvCxnSpPr>
            <a:stCxn id="424" idx="3"/>
            <a:endCxn id="422" idx="1"/>
          </p:cNvCxnSpPr>
          <p:nvPr/>
        </p:nvCxnSpPr>
        <p:spPr>
          <a:xfrm>
            <a:off x="3034625" y="1719250"/>
            <a:ext cx="791700" cy="170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36" name="Google Shape;436;p22"/>
          <p:cNvCxnSpPr>
            <a:stCxn id="421" idx="3"/>
            <a:endCxn id="423" idx="1"/>
          </p:cNvCxnSpPr>
          <p:nvPr/>
        </p:nvCxnSpPr>
        <p:spPr>
          <a:xfrm>
            <a:off x="2618500" y="2571750"/>
            <a:ext cx="787800" cy="16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37" name="Google Shape;437;p22"/>
          <p:cNvCxnSpPr>
            <a:stCxn id="425" idx="3"/>
            <a:endCxn id="426" idx="1"/>
          </p:cNvCxnSpPr>
          <p:nvPr/>
        </p:nvCxnSpPr>
        <p:spPr>
          <a:xfrm flipH="1" rot="10800000">
            <a:off x="4507300" y="1719150"/>
            <a:ext cx="759000" cy="85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38" name="Google Shape;438;p22"/>
          <p:cNvCxnSpPr>
            <a:stCxn id="427" idx="3"/>
            <a:endCxn id="428" idx="1"/>
          </p:cNvCxnSpPr>
          <p:nvPr/>
        </p:nvCxnSpPr>
        <p:spPr>
          <a:xfrm flipH="1" rot="10800000">
            <a:off x="5088075" y="3401450"/>
            <a:ext cx="6360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39" name="Google Shape;439;p22"/>
          <p:cNvCxnSpPr>
            <a:stCxn id="429" idx="3"/>
            <a:endCxn id="430" idx="1"/>
          </p:cNvCxnSpPr>
          <p:nvPr/>
        </p:nvCxnSpPr>
        <p:spPr>
          <a:xfrm flipH="1" rot="10800000">
            <a:off x="6553775" y="1719250"/>
            <a:ext cx="612000" cy="168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0" name="Google Shape;440;p22"/>
          <p:cNvCxnSpPr>
            <a:stCxn id="431" idx="3"/>
            <a:endCxn id="432" idx="1"/>
          </p:cNvCxnSpPr>
          <p:nvPr/>
        </p:nvCxnSpPr>
        <p:spPr>
          <a:xfrm>
            <a:off x="7238275" y="2571750"/>
            <a:ext cx="4257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41" name="Google Shape;441;p22"/>
          <p:cNvSpPr/>
          <p:nvPr/>
        </p:nvSpPr>
        <p:spPr>
          <a:xfrm>
            <a:off x="1297500" y="124355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442" name="Google Shape;442;p22"/>
          <p:cNvSpPr/>
          <p:nvPr/>
        </p:nvSpPr>
        <p:spPr>
          <a:xfrm>
            <a:off x="2836550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443" name="Google Shape;443;p22"/>
          <p:cNvSpPr/>
          <p:nvPr/>
        </p:nvSpPr>
        <p:spPr>
          <a:xfrm>
            <a:off x="515212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444" name="Google Shape;444;p22"/>
          <p:cNvSpPr/>
          <p:nvPr/>
        </p:nvSpPr>
        <p:spPr>
          <a:xfrm>
            <a:off x="705137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445" name="Google Shape;445;p22"/>
          <p:cNvSpPr/>
          <p:nvPr/>
        </p:nvSpPr>
        <p:spPr>
          <a:xfrm>
            <a:off x="1721700" y="20063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446" name="Google Shape;446;p22"/>
          <p:cNvSpPr/>
          <p:nvPr/>
        </p:nvSpPr>
        <p:spPr>
          <a:xfrm>
            <a:off x="1338200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447" name="Google Shape;447;p22"/>
          <p:cNvSpPr/>
          <p:nvPr/>
        </p:nvSpPr>
        <p:spPr>
          <a:xfrm>
            <a:off x="2328250" y="43830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448" name="Google Shape;448;p22"/>
          <p:cNvSpPr/>
          <p:nvPr/>
        </p:nvSpPr>
        <p:spPr>
          <a:xfrm>
            <a:off x="3246525" y="44727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449" name="Google Shape;449;p22"/>
          <p:cNvSpPr/>
          <p:nvPr/>
        </p:nvSpPr>
        <p:spPr>
          <a:xfrm>
            <a:off x="24541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450" name="Google Shape;450;p22"/>
          <p:cNvSpPr/>
          <p:nvPr/>
        </p:nvSpPr>
        <p:spPr>
          <a:xfrm>
            <a:off x="4064100" y="2008625"/>
            <a:ext cx="507900" cy="378600"/>
          </a:xfrm>
          <a:prstGeom prst="wedgeRectCallout">
            <a:avLst>
              <a:gd fmla="val 27732" name="adj1"/>
              <a:gd fmla="val 71586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451" name="Google Shape;451;p22"/>
          <p:cNvSpPr/>
          <p:nvPr/>
        </p:nvSpPr>
        <p:spPr>
          <a:xfrm>
            <a:off x="71047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452" name="Google Shape;452;p22"/>
          <p:cNvSpPr/>
          <p:nvPr/>
        </p:nvSpPr>
        <p:spPr>
          <a:xfrm>
            <a:off x="4830875" y="44316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453" name="Google Shape;453;p22"/>
          <p:cNvSpPr/>
          <p:nvPr/>
        </p:nvSpPr>
        <p:spPr>
          <a:xfrm>
            <a:off x="3656900" y="36105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454" name="Google Shape;454;p22"/>
          <p:cNvSpPr/>
          <p:nvPr/>
        </p:nvSpPr>
        <p:spPr>
          <a:xfrm>
            <a:off x="5602175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455" name="Google Shape;455;p22"/>
          <p:cNvSpPr/>
          <p:nvPr/>
        </p:nvSpPr>
        <p:spPr>
          <a:xfrm>
            <a:off x="6332675" y="36147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456" name="Google Shape;456;p22"/>
          <p:cNvSpPr/>
          <p:nvPr/>
        </p:nvSpPr>
        <p:spPr>
          <a:xfrm>
            <a:off x="7517025" y="356940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5</a:t>
            </a:r>
            <a:endParaRPr baseline="3000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23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Dla porządku - czy zdarzenie E</a:t>
            </a:r>
            <a:r>
              <a:rPr baseline="-25000" lang="pl"/>
              <a:t>3</a:t>
            </a:r>
            <a:r>
              <a:rPr baseline="30000" lang="pl"/>
              <a:t>1</a:t>
            </a:r>
            <a:r>
              <a:rPr lang="pl"/>
              <a:t> oraz E</a:t>
            </a:r>
            <a:r>
              <a:rPr baseline="-25000" lang="pl"/>
              <a:t>1</a:t>
            </a:r>
            <a:r>
              <a:rPr baseline="30000" lang="pl"/>
              <a:t>4</a:t>
            </a:r>
            <a:r>
              <a:rPr lang="pl"/>
              <a:t> są zależne przyczynowo?</a:t>
            </a:r>
            <a:endParaRPr/>
          </a:p>
        </p:txBody>
      </p:sp>
      <p:cxnSp>
        <p:nvCxnSpPr>
          <p:cNvPr id="462" name="Google Shape;462;p23"/>
          <p:cNvCxnSpPr/>
          <p:nvPr/>
        </p:nvCxnSpPr>
        <p:spPr>
          <a:xfrm flipH="1" rot="10800000">
            <a:off x="1137400" y="1695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3" name="Google Shape;463;p23"/>
          <p:cNvCxnSpPr/>
          <p:nvPr/>
        </p:nvCxnSpPr>
        <p:spPr>
          <a:xfrm flipH="1" rot="10800000">
            <a:off x="1173900" y="25476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4" name="Google Shape;464;p23"/>
          <p:cNvCxnSpPr/>
          <p:nvPr/>
        </p:nvCxnSpPr>
        <p:spPr>
          <a:xfrm flipH="1" rot="10800000">
            <a:off x="1173900" y="3400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5" name="Google Shape;465;p23"/>
          <p:cNvCxnSpPr/>
          <p:nvPr/>
        </p:nvCxnSpPr>
        <p:spPr>
          <a:xfrm flipH="1" rot="10800000">
            <a:off x="1162200" y="42068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6" name="Google Shape;466;p23"/>
          <p:cNvSpPr txBox="1"/>
          <p:nvPr/>
        </p:nvSpPr>
        <p:spPr>
          <a:xfrm>
            <a:off x="629500" y="157410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7" name="Google Shape;467;p23"/>
          <p:cNvSpPr txBox="1"/>
          <p:nvPr/>
        </p:nvSpPr>
        <p:spPr>
          <a:xfrm>
            <a:off x="629500" y="23299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8" name="Google Shape;468;p23"/>
          <p:cNvSpPr txBox="1"/>
          <p:nvPr/>
        </p:nvSpPr>
        <p:spPr>
          <a:xfrm>
            <a:off x="629500" y="31824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9" name="Google Shape;469;p23"/>
          <p:cNvSpPr txBox="1"/>
          <p:nvPr/>
        </p:nvSpPr>
        <p:spPr>
          <a:xfrm>
            <a:off x="629500" y="39891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0" name="Google Shape;470;p23"/>
          <p:cNvSpPr/>
          <p:nvPr/>
        </p:nvSpPr>
        <p:spPr>
          <a:xfrm>
            <a:off x="14276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23"/>
          <p:cNvSpPr/>
          <p:nvPr/>
        </p:nvSpPr>
        <p:spPr>
          <a:xfrm>
            <a:off x="17735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23"/>
          <p:cNvSpPr/>
          <p:nvPr/>
        </p:nvSpPr>
        <p:spPr>
          <a:xfrm>
            <a:off x="142762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23"/>
          <p:cNvSpPr/>
          <p:nvPr/>
        </p:nvSpPr>
        <p:spPr>
          <a:xfrm>
            <a:off x="25459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23"/>
          <p:cNvSpPr/>
          <p:nvPr/>
        </p:nvSpPr>
        <p:spPr>
          <a:xfrm>
            <a:off x="25459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23"/>
          <p:cNvSpPr/>
          <p:nvPr/>
        </p:nvSpPr>
        <p:spPr>
          <a:xfrm>
            <a:off x="382617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23"/>
          <p:cNvSpPr/>
          <p:nvPr/>
        </p:nvSpPr>
        <p:spPr>
          <a:xfrm>
            <a:off x="34062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23"/>
          <p:cNvSpPr/>
          <p:nvPr/>
        </p:nvSpPr>
        <p:spPr>
          <a:xfrm>
            <a:off x="296202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23"/>
          <p:cNvSpPr/>
          <p:nvPr/>
        </p:nvSpPr>
        <p:spPr>
          <a:xfrm>
            <a:off x="44347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23"/>
          <p:cNvSpPr/>
          <p:nvPr/>
        </p:nvSpPr>
        <p:spPr>
          <a:xfrm>
            <a:off x="52661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23"/>
          <p:cNvSpPr/>
          <p:nvPr/>
        </p:nvSpPr>
        <p:spPr>
          <a:xfrm>
            <a:off x="5015475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23"/>
          <p:cNvSpPr/>
          <p:nvPr/>
        </p:nvSpPr>
        <p:spPr>
          <a:xfrm>
            <a:off x="5724150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23"/>
          <p:cNvSpPr/>
          <p:nvPr/>
        </p:nvSpPr>
        <p:spPr>
          <a:xfrm>
            <a:off x="64811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23"/>
          <p:cNvSpPr/>
          <p:nvPr/>
        </p:nvSpPr>
        <p:spPr>
          <a:xfrm>
            <a:off x="71656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23"/>
          <p:cNvSpPr/>
          <p:nvPr/>
        </p:nvSpPr>
        <p:spPr>
          <a:xfrm>
            <a:off x="7165675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23"/>
          <p:cNvSpPr/>
          <p:nvPr/>
        </p:nvSpPr>
        <p:spPr>
          <a:xfrm>
            <a:off x="7663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6" name="Google Shape;486;p23"/>
          <p:cNvCxnSpPr>
            <a:stCxn id="470" idx="3"/>
            <a:endCxn id="471" idx="1"/>
          </p:cNvCxnSpPr>
          <p:nvPr/>
        </p:nvCxnSpPr>
        <p:spPr>
          <a:xfrm>
            <a:off x="1500225" y="1751500"/>
            <a:ext cx="273300" cy="82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7" name="Google Shape;487;p23"/>
          <p:cNvCxnSpPr>
            <a:stCxn id="472" idx="3"/>
            <a:endCxn id="473" idx="1"/>
          </p:cNvCxnSpPr>
          <p:nvPr/>
        </p:nvCxnSpPr>
        <p:spPr>
          <a:xfrm>
            <a:off x="1500225" y="3424250"/>
            <a:ext cx="1045800" cy="8067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8" name="Google Shape;488;p23"/>
          <p:cNvCxnSpPr>
            <a:stCxn id="477" idx="3"/>
            <a:endCxn id="475" idx="1"/>
          </p:cNvCxnSpPr>
          <p:nvPr/>
        </p:nvCxnSpPr>
        <p:spPr>
          <a:xfrm>
            <a:off x="3034625" y="1719250"/>
            <a:ext cx="791700" cy="170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9" name="Google Shape;489;p23"/>
          <p:cNvCxnSpPr>
            <a:stCxn id="474" idx="3"/>
            <a:endCxn id="476" idx="1"/>
          </p:cNvCxnSpPr>
          <p:nvPr/>
        </p:nvCxnSpPr>
        <p:spPr>
          <a:xfrm>
            <a:off x="2618500" y="2571750"/>
            <a:ext cx="787800" cy="16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90" name="Google Shape;490;p23"/>
          <p:cNvCxnSpPr>
            <a:stCxn id="478" idx="3"/>
            <a:endCxn id="479" idx="1"/>
          </p:cNvCxnSpPr>
          <p:nvPr/>
        </p:nvCxnSpPr>
        <p:spPr>
          <a:xfrm flipH="1" rot="10800000">
            <a:off x="4507300" y="1719150"/>
            <a:ext cx="759000" cy="85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91" name="Google Shape;491;p23"/>
          <p:cNvCxnSpPr>
            <a:stCxn id="480" idx="3"/>
            <a:endCxn id="481" idx="1"/>
          </p:cNvCxnSpPr>
          <p:nvPr/>
        </p:nvCxnSpPr>
        <p:spPr>
          <a:xfrm flipH="1" rot="10800000">
            <a:off x="5088075" y="3401450"/>
            <a:ext cx="636000" cy="8295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92" name="Google Shape;492;p23"/>
          <p:cNvCxnSpPr>
            <a:stCxn id="482" idx="3"/>
            <a:endCxn id="483" idx="1"/>
          </p:cNvCxnSpPr>
          <p:nvPr/>
        </p:nvCxnSpPr>
        <p:spPr>
          <a:xfrm flipH="1" rot="10800000">
            <a:off x="6553775" y="1719250"/>
            <a:ext cx="612000" cy="1682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93" name="Google Shape;493;p23"/>
          <p:cNvCxnSpPr>
            <a:stCxn id="484" idx="3"/>
            <a:endCxn id="485" idx="1"/>
          </p:cNvCxnSpPr>
          <p:nvPr/>
        </p:nvCxnSpPr>
        <p:spPr>
          <a:xfrm>
            <a:off x="7238275" y="2571750"/>
            <a:ext cx="4257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94" name="Google Shape;494;p23"/>
          <p:cNvSpPr/>
          <p:nvPr/>
        </p:nvSpPr>
        <p:spPr>
          <a:xfrm>
            <a:off x="1297500" y="124355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495" name="Google Shape;495;p23"/>
          <p:cNvSpPr/>
          <p:nvPr/>
        </p:nvSpPr>
        <p:spPr>
          <a:xfrm>
            <a:off x="2836550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496" name="Google Shape;496;p23"/>
          <p:cNvSpPr/>
          <p:nvPr/>
        </p:nvSpPr>
        <p:spPr>
          <a:xfrm>
            <a:off x="515212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497" name="Google Shape;497;p23"/>
          <p:cNvSpPr/>
          <p:nvPr/>
        </p:nvSpPr>
        <p:spPr>
          <a:xfrm>
            <a:off x="705137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498" name="Google Shape;498;p23"/>
          <p:cNvSpPr/>
          <p:nvPr/>
        </p:nvSpPr>
        <p:spPr>
          <a:xfrm>
            <a:off x="1721700" y="20063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499" name="Google Shape;499;p23"/>
          <p:cNvSpPr/>
          <p:nvPr/>
        </p:nvSpPr>
        <p:spPr>
          <a:xfrm>
            <a:off x="1338200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500" name="Google Shape;500;p23"/>
          <p:cNvSpPr/>
          <p:nvPr/>
        </p:nvSpPr>
        <p:spPr>
          <a:xfrm>
            <a:off x="2328250" y="43830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501" name="Google Shape;501;p23"/>
          <p:cNvSpPr/>
          <p:nvPr/>
        </p:nvSpPr>
        <p:spPr>
          <a:xfrm>
            <a:off x="3246525" y="44727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502" name="Google Shape;502;p23"/>
          <p:cNvSpPr/>
          <p:nvPr/>
        </p:nvSpPr>
        <p:spPr>
          <a:xfrm>
            <a:off x="24541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503" name="Google Shape;503;p23"/>
          <p:cNvSpPr/>
          <p:nvPr/>
        </p:nvSpPr>
        <p:spPr>
          <a:xfrm>
            <a:off x="4064100" y="2008625"/>
            <a:ext cx="507900" cy="378600"/>
          </a:xfrm>
          <a:prstGeom prst="wedgeRectCallout">
            <a:avLst>
              <a:gd fmla="val 27732" name="adj1"/>
              <a:gd fmla="val 71586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504" name="Google Shape;504;p23"/>
          <p:cNvSpPr/>
          <p:nvPr/>
        </p:nvSpPr>
        <p:spPr>
          <a:xfrm>
            <a:off x="71047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505" name="Google Shape;505;p23"/>
          <p:cNvSpPr/>
          <p:nvPr/>
        </p:nvSpPr>
        <p:spPr>
          <a:xfrm>
            <a:off x="4830875" y="44316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506" name="Google Shape;506;p23"/>
          <p:cNvSpPr/>
          <p:nvPr/>
        </p:nvSpPr>
        <p:spPr>
          <a:xfrm>
            <a:off x="3656900" y="36105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507" name="Google Shape;507;p23"/>
          <p:cNvSpPr/>
          <p:nvPr/>
        </p:nvSpPr>
        <p:spPr>
          <a:xfrm>
            <a:off x="5602175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508" name="Google Shape;508;p23"/>
          <p:cNvSpPr/>
          <p:nvPr/>
        </p:nvSpPr>
        <p:spPr>
          <a:xfrm>
            <a:off x="6332675" y="36147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509" name="Google Shape;509;p23"/>
          <p:cNvSpPr/>
          <p:nvPr/>
        </p:nvSpPr>
        <p:spPr>
          <a:xfrm>
            <a:off x="7517025" y="356940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5</a:t>
            </a:r>
            <a:endParaRPr baseline="30000">
              <a:solidFill>
                <a:srgbClr val="EFEFEF"/>
              </a:solidFill>
            </a:endParaRPr>
          </a:p>
        </p:txBody>
      </p:sp>
      <p:cxnSp>
        <p:nvCxnSpPr>
          <p:cNvPr id="510" name="Google Shape;510;p23"/>
          <p:cNvCxnSpPr>
            <a:stCxn id="500" idx="4"/>
            <a:endCxn id="480" idx="1"/>
          </p:cNvCxnSpPr>
          <p:nvPr/>
        </p:nvCxnSpPr>
        <p:spPr>
          <a:xfrm flipH="1" rot="10800000">
            <a:off x="2604675" y="4230925"/>
            <a:ext cx="2410800" cy="36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11" name="Google Shape;511;p23"/>
          <p:cNvCxnSpPr>
            <a:stCxn id="481" idx="3"/>
            <a:endCxn id="482" idx="1"/>
          </p:cNvCxnSpPr>
          <p:nvPr/>
        </p:nvCxnSpPr>
        <p:spPr>
          <a:xfrm>
            <a:off x="5796750" y="3401350"/>
            <a:ext cx="6843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12" name="Google Shape;512;p23"/>
          <p:cNvCxnSpPr>
            <a:endCxn id="481" idx="1"/>
          </p:cNvCxnSpPr>
          <p:nvPr/>
        </p:nvCxnSpPr>
        <p:spPr>
          <a:xfrm flipH="1" rot="10800000">
            <a:off x="1500150" y="3401350"/>
            <a:ext cx="4224000" cy="228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Dla porządku - czy zdarzenie E</a:t>
            </a:r>
            <a:r>
              <a:rPr baseline="-25000" lang="pl"/>
              <a:t>1</a:t>
            </a:r>
            <a:r>
              <a:rPr baseline="30000" lang="pl"/>
              <a:t>1</a:t>
            </a:r>
            <a:r>
              <a:rPr lang="pl"/>
              <a:t> oraz E</a:t>
            </a:r>
            <a:r>
              <a:rPr baseline="-25000" lang="pl"/>
              <a:t>4</a:t>
            </a:r>
            <a:r>
              <a:rPr baseline="30000" lang="pl"/>
              <a:t>3</a:t>
            </a:r>
            <a:r>
              <a:rPr lang="pl"/>
              <a:t> są zależne przyczynowo?</a:t>
            </a:r>
            <a:endParaRPr/>
          </a:p>
        </p:txBody>
      </p:sp>
      <p:cxnSp>
        <p:nvCxnSpPr>
          <p:cNvPr id="518" name="Google Shape;518;p24"/>
          <p:cNvCxnSpPr/>
          <p:nvPr/>
        </p:nvCxnSpPr>
        <p:spPr>
          <a:xfrm flipH="1" rot="10800000">
            <a:off x="1137400" y="1695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9" name="Google Shape;519;p24"/>
          <p:cNvCxnSpPr/>
          <p:nvPr/>
        </p:nvCxnSpPr>
        <p:spPr>
          <a:xfrm flipH="1" rot="10800000">
            <a:off x="1173900" y="25476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0" name="Google Shape;520;p24"/>
          <p:cNvCxnSpPr/>
          <p:nvPr/>
        </p:nvCxnSpPr>
        <p:spPr>
          <a:xfrm flipH="1" rot="10800000">
            <a:off x="1173900" y="3400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1" name="Google Shape;521;p24"/>
          <p:cNvCxnSpPr/>
          <p:nvPr/>
        </p:nvCxnSpPr>
        <p:spPr>
          <a:xfrm flipH="1" rot="10800000">
            <a:off x="1162200" y="42068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2" name="Google Shape;522;p24"/>
          <p:cNvSpPr txBox="1"/>
          <p:nvPr/>
        </p:nvSpPr>
        <p:spPr>
          <a:xfrm>
            <a:off x="629500" y="157410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3" name="Google Shape;523;p24"/>
          <p:cNvSpPr txBox="1"/>
          <p:nvPr/>
        </p:nvSpPr>
        <p:spPr>
          <a:xfrm>
            <a:off x="629500" y="23299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4" name="Google Shape;524;p24"/>
          <p:cNvSpPr txBox="1"/>
          <p:nvPr/>
        </p:nvSpPr>
        <p:spPr>
          <a:xfrm>
            <a:off x="629500" y="31824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5" name="Google Shape;525;p24"/>
          <p:cNvSpPr txBox="1"/>
          <p:nvPr/>
        </p:nvSpPr>
        <p:spPr>
          <a:xfrm>
            <a:off x="629500" y="39891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6" name="Google Shape;526;p24"/>
          <p:cNvSpPr/>
          <p:nvPr/>
        </p:nvSpPr>
        <p:spPr>
          <a:xfrm>
            <a:off x="14276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24"/>
          <p:cNvSpPr/>
          <p:nvPr/>
        </p:nvSpPr>
        <p:spPr>
          <a:xfrm>
            <a:off x="17735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24"/>
          <p:cNvSpPr/>
          <p:nvPr/>
        </p:nvSpPr>
        <p:spPr>
          <a:xfrm>
            <a:off x="142762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24"/>
          <p:cNvSpPr/>
          <p:nvPr/>
        </p:nvSpPr>
        <p:spPr>
          <a:xfrm>
            <a:off x="25459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24"/>
          <p:cNvSpPr/>
          <p:nvPr/>
        </p:nvSpPr>
        <p:spPr>
          <a:xfrm>
            <a:off x="25459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24"/>
          <p:cNvSpPr/>
          <p:nvPr/>
        </p:nvSpPr>
        <p:spPr>
          <a:xfrm>
            <a:off x="382617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24"/>
          <p:cNvSpPr/>
          <p:nvPr/>
        </p:nvSpPr>
        <p:spPr>
          <a:xfrm>
            <a:off x="34062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24"/>
          <p:cNvSpPr/>
          <p:nvPr/>
        </p:nvSpPr>
        <p:spPr>
          <a:xfrm>
            <a:off x="296202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24"/>
          <p:cNvSpPr/>
          <p:nvPr/>
        </p:nvSpPr>
        <p:spPr>
          <a:xfrm>
            <a:off x="44347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24"/>
          <p:cNvSpPr/>
          <p:nvPr/>
        </p:nvSpPr>
        <p:spPr>
          <a:xfrm>
            <a:off x="52661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24"/>
          <p:cNvSpPr/>
          <p:nvPr/>
        </p:nvSpPr>
        <p:spPr>
          <a:xfrm>
            <a:off x="5015475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24"/>
          <p:cNvSpPr/>
          <p:nvPr/>
        </p:nvSpPr>
        <p:spPr>
          <a:xfrm>
            <a:off x="5724150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24"/>
          <p:cNvSpPr/>
          <p:nvPr/>
        </p:nvSpPr>
        <p:spPr>
          <a:xfrm>
            <a:off x="64811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24"/>
          <p:cNvSpPr/>
          <p:nvPr/>
        </p:nvSpPr>
        <p:spPr>
          <a:xfrm>
            <a:off x="71656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24"/>
          <p:cNvSpPr/>
          <p:nvPr/>
        </p:nvSpPr>
        <p:spPr>
          <a:xfrm>
            <a:off x="7165675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24"/>
          <p:cNvSpPr/>
          <p:nvPr/>
        </p:nvSpPr>
        <p:spPr>
          <a:xfrm>
            <a:off x="7663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42" name="Google Shape;542;p24"/>
          <p:cNvCxnSpPr>
            <a:stCxn id="526" idx="3"/>
            <a:endCxn id="527" idx="1"/>
          </p:cNvCxnSpPr>
          <p:nvPr/>
        </p:nvCxnSpPr>
        <p:spPr>
          <a:xfrm>
            <a:off x="1500225" y="1751500"/>
            <a:ext cx="273300" cy="82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3" name="Google Shape;543;p24"/>
          <p:cNvCxnSpPr>
            <a:stCxn id="528" idx="3"/>
            <a:endCxn id="529" idx="1"/>
          </p:cNvCxnSpPr>
          <p:nvPr/>
        </p:nvCxnSpPr>
        <p:spPr>
          <a:xfrm>
            <a:off x="1500225" y="3424250"/>
            <a:ext cx="1045800" cy="80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4" name="Google Shape;544;p24"/>
          <p:cNvCxnSpPr>
            <a:stCxn id="533" idx="3"/>
            <a:endCxn id="531" idx="1"/>
          </p:cNvCxnSpPr>
          <p:nvPr/>
        </p:nvCxnSpPr>
        <p:spPr>
          <a:xfrm>
            <a:off x="3034625" y="1719250"/>
            <a:ext cx="791700" cy="170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5" name="Google Shape;545;p24"/>
          <p:cNvCxnSpPr>
            <a:stCxn id="530" idx="3"/>
            <a:endCxn id="532" idx="1"/>
          </p:cNvCxnSpPr>
          <p:nvPr/>
        </p:nvCxnSpPr>
        <p:spPr>
          <a:xfrm>
            <a:off x="2618500" y="2571750"/>
            <a:ext cx="787800" cy="16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6" name="Google Shape;546;p24"/>
          <p:cNvCxnSpPr>
            <a:stCxn id="534" idx="3"/>
            <a:endCxn id="535" idx="1"/>
          </p:cNvCxnSpPr>
          <p:nvPr/>
        </p:nvCxnSpPr>
        <p:spPr>
          <a:xfrm flipH="1" rot="10800000">
            <a:off x="4507300" y="1719150"/>
            <a:ext cx="759000" cy="85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7" name="Google Shape;547;p24"/>
          <p:cNvCxnSpPr>
            <a:stCxn id="536" idx="3"/>
            <a:endCxn id="537" idx="1"/>
          </p:cNvCxnSpPr>
          <p:nvPr/>
        </p:nvCxnSpPr>
        <p:spPr>
          <a:xfrm flipH="1" rot="10800000">
            <a:off x="5088075" y="3401450"/>
            <a:ext cx="6360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8" name="Google Shape;548;p24"/>
          <p:cNvCxnSpPr>
            <a:stCxn id="538" idx="3"/>
            <a:endCxn id="539" idx="1"/>
          </p:cNvCxnSpPr>
          <p:nvPr/>
        </p:nvCxnSpPr>
        <p:spPr>
          <a:xfrm flipH="1" rot="10800000">
            <a:off x="6553775" y="1719250"/>
            <a:ext cx="612000" cy="168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9" name="Google Shape;549;p24"/>
          <p:cNvCxnSpPr>
            <a:stCxn id="540" idx="3"/>
            <a:endCxn id="541" idx="1"/>
          </p:cNvCxnSpPr>
          <p:nvPr/>
        </p:nvCxnSpPr>
        <p:spPr>
          <a:xfrm>
            <a:off x="7238275" y="2571750"/>
            <a:ext cx="4257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50" name="Google Shape;550;p24"/>
          <p:cNvSpPr/>
          <p:nvPr/>
        </p:nvSpPr>
        <p:spPr>
          <a:xfrm>
            <a:off x="1297500" y="124355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551" name="Google Shape;551;p24"/>
          <p:cNvSpPr/>
          <p:nvPr/>
        </p:nvSpPr>
        <p:spPr>
          <a:xfrm>
            <a:off x="2836550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552" name="Google Shape;552;p24"/>
          <p:cNvSpPr/>
          <p:nvPr/>
        </p:nvSpPr>
        <p:spPr>
          <a:xfrm>
            <a:off x="515212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553" name="Google Shape;553;p24"/>
          <p:cNvSpPr/>
          <p:nvPr/>
        </p:nvSpPr>
        <p:spPr>
          <a:xfrm>
            <a:off x="705137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554" name="Google Shape;554;p24"/>
          <p:cNvSpPr/>
          <p:nvPr/>
        </p:nvSpPr>
        <p:spPr>
          <a:xfrm>
            <a:off x="1721700" y="20063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555" name="Google Shape;555;p24"/>
          <p:cNvSpPr/>
          <p:nvPr/>
        </p:nvSpPr>
        <p:spPr>
          <a:xfrm>
            <a:off x="1338200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556" name="Google Shape;556;p24"/>
          <p:cNvSpPr/>
          <p:nvPr/>
        </p:nvSpPr>
        <p:spPr>
          <a:xfrm>
            <a:off x="2328250" y="43830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557" name="Google Shape;557;p24"/>
          <p:cNvSpPr/>
          <p:nvPr/>
        </p:nvSpPr>
        <p:spPr>
          <a:xfrm>
            <a:off x="3246525" y="44727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558" name="Google Shape;558;p24"/>
          <p:cNvSpPr/>
          <p:nvPr/>
        </p:nvSpPr>
        <p:spPr>
          <a:xfrm>
            <a:off x="24541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559" name="Google Shape;559;p24"/>
          <p:cNvSpPr/>
          <p:nvPr/>
        </p:nvSpPr>
        <p:spPr>
          <a:xfrm>
            <a:off x="4064100" y="2008625"/>
            <a:ext cx="507900" cy="378600"/>
          </a:xfrm>
          <a:prstGeom prst="wedgeRectCallout">
            <a:avLst>
              <a:gd fmla="val 27732" name="adj1"/>
              <a:gd fmla="val 71586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560" name="Google Shape;560;p24"/>
          <p:cNvSpPr/>
          <p:nvPr/>
        </p:nvSpPr>
        <p:spPr>
          <a:xfrm>
            <a:off x="71047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561" name="Google Shape;561;p24"/>
          <p:cNvSpPr/>
          <p:nvPr/>
        </p:nvSpPr>
        <p:spPr>
          <a:xfrm>
            <a:off x="4830875" y="44316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562" name="Google Shape;562;p24"/>
          <p:cNvSpPr/>
          <p:nvPr/>
        </p:nvSpPr>
        <p:spPr>
          <a:xfrm>
            <a:off x="3656900" y="36105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563" name="Google Shape;563;p24"/>
          <p:cNvSpPr/>
          <p:nvPr/>
        </p:nvSpPr>
        <p:spPr>
          <a:xfrm>
            <a:off x="5602175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564" name="Google Shape;564;p24"/>
          <p:cNvSpPr/>
          <p:nvPr/>
        </p:nvSpPr>
        <p:spPr>
          <a:xfrm>
            <a:off x="6332675" y="36147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565" name="Google Shape;565;p24"/>
          <p:cNvSpPr/>
          <p:nvPr/>
        </p:nvSpPr>
        <p:spPr>
          <a:xfrm>
            <a:off x="7517025" y="356940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5</a:t>
            </a:r>
            <a:endParaRPr baseline="3000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2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Dla porządku - czy zdarzenie E</a:t>
            </a:r>
            <a:r>
              <a:rPr baseline="-25000" lang="pl"/>
              <a:t>1</a:t>
            </a:r>
            <a:r>
              <a:rPr baseline="30000" lang="pl"/>
              <a:t>1</a:t>
            </a:r>
            <a:r>
              <a:rPr lang="pl"/>
              <a:t> oraz E</a:t>
            </a:r>
            <a:r>
              <a:rPr baseline="-25000" lang="pl"/>
              <a:t>4</a:t>
            </a:r>
            <a:r>
              <a:rPr baseline="30000" lang="pl"/>
              <a:t>3</a:t>
            </a:r>
            <a:r>
              <a:rPr lang="pl"/>
              <a:t> są zależne przyczynowo?</a:t>
            </a:r>
            <a:endParaRPr/>
          </a:p>
        </p:txBody>
      </p:sp>
      <p:cxnSp>
        <p:nvCxnSpPr>
          <p:cNvPr id="571" name="Google Shape;571;p25"/>
          <p:cNvCxnSpPr/>
          <p:nvPr/>
        </p:nvCxnSpPr>
        <p:spPr>
          <a:xfrm flipH="1" rot="10800000">
            <a:off x="1137400" y="1695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2" name="Google Shape;572;p25"/>
          <p:cNvCxnSpPr/>
          <p:nvPr/>
        </p:nvCxnSpPr>
        <p:spPr>
          <a:xfrm flipH="1" rot="10800000">
            <a:off x="1173900" y="25476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3" name="Google Shape;573;p25"/>
          <p:cNvCxnSpPr/>
          <p:nvPr/>
        </p:nvCxnSpPr>
        <p:spPr>
          <a:xfrm flipH="1" rot="10800000">
            <a:off x="1173900" y="3400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4" name="Google Shape;574;p25"/>
          <p:cNvCxnSpPr/>
          <p:nvPr/>
        </p:nvCxnSpPr>
        <p:spPr>
          <a:xfrm flipH="1" rot="10800000">
            <a:off x="1162200" y="42068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5" name="Google Shape;575;p25"/>
          <p:cNvSpPr txBox="1"/>
          <p:nvPr/>
        </p:nvSpPr>
        <p:spPr>
          <a:xfrm>
            <a:off x="629500" y="157410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6" name="Google Shape;576;p25"/>
          <p:cNvSpPr txBox="1"/>
          <p:nvPr/>
        </p:nvSpPr>
        <p:spPr>
          <a:xfrm>
            <a:off x="629500" y="23299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7" name="Google Shape;577;p25"/>
          <p:cNvSpPr txBox="1"/>
          <p:nvPr/>
        </p:nvSpPr>
        <p:spPr>
          <a:xfrm>
            <a:off x="629500" y="31824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8" name="Google Shape;578;p25"/>
          <p:cNvSpPr txBox="1"/>
          <p:nvPr/>
        </p:nvSpPr>
        <p:spPr>
          <a:xfrm>
            <a:off x="629500" y="39891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9" name="Google Shape;579;p25"/>
          <p:cNvSpPr/>
          <p:nvPr/>
        </p:nvSpPr>
        <p:spPr>
          <a:xfrm>
            <a:off x="14276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25"/>
          <p:cNvSpPr/>
          <p:nvPr/>
        </p:nvSpPr>
        <p:spPr>
          <a:xfrm>
            <a:off x="17735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25"/>
          <p:cNvSpPr/>
          <p:nvPr/>
        </p:nvSpPr>
        <p:spPr>
          <a:xfrm>
            <a:off x="142762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25"/>
          <p:cNvSpPr/>
          <p:nvPr/>
        </p:nvSpPr>
        <p:spPr>
          <a:xfrm>
            <a:off x="25459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25"/>
          <p:cNvSpPr/>
          <p:nvPr/>
        </p:nvSpPr>
        <p:spPr>
          <a:xfrm>
            <a:off x="25459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25"/>
          <p:cNvSpPr/>
          <p:nvPr/>
        </p:nvSpPr>
        <p:spPr>
          <a:xfrm>
            <a:off x="382617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25"/>
          <p:cNvSpPr/>
          <p:nvPr/>
        </p:nvSpPr>
        <p:spPr>
          <a:xfrm>
            <a:off x="34062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25"/>
          <p:cNvSpPr/>
          <p:nvPr/>
        </p:nvSpPr>
        <p:spPr>
          <a:xfrm>
            <a:off x="296202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25"/>
          <p:cNvSpPr/>
          <p:nvPr/>
        </p:nvSpPr>
        <p:spPr>
          <a:xfrm>
            <a:off x="44347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25"/>
          <p:cNvSpPr/>
          <p:nvPr/>
        </p:nvSpPr>
        <p:spPr>
          <a:xfrm>
            <a:off x="52661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25"/>
          <p:cNvSpPr/>
          <p:nvPr/>
        </p:nvSpPr>
        <p:spPr>
          <a:xfrm>
            <a:off x="5015475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25"/>
          <p:cNvSpPr/>
          <p:nvPr/>
        </p:nvSpPr>
        <p:spPr>
          <a:xfrm>
            <a:off x="5724150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25"/>
          <p:cNvSpPr/>
          <p:nvPr/>
        </p:nvSpPr>
        <p:spPr>
          <a:xfrm>
            <a:off x="64811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25"/>
          <p:cNvSpPr/>
          <p:nvPr/>
        </p:nvSpPr>
        <p:spPr>
          <a:xfrm>
            <a:off x="71656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25"/>
          <p:cNvSpPr/>
          <p:nvPr/>
        </p:nvSpPr>
        <p:spPr>
          <a:xfrm>
            <a:off x="7165675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25"/>
          <p:cNvSpPr/>
          <p:nvPr/>
        </p:nvSpPr>
        <p:spPr>
          <a:xfrm>
            <a:off x="7663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95" name="Google Shape;595;p25"/>
          <p:cNvCxnSpPr>
            <a:stCxn id="579" idx="3"/>
            <a:endCxn id="580" idx="1"/>
          </p:cNvCxnSpPr>
          <p:nvPr/>
        </p:nvCxnSpPr>
        <p:spPr>
          <a:xfrm>
            <a:off x="1500225" y="1751500"/>
            <a:ext cx="273300" cy="820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96" name="Google Shape;596;p25"/>
          <p:cNvCxnSpPr>
            <a:stCxn id="581" idx="3"/>
            <a:endCxn id="582" idx="1"/>
          </p:cNvCxnSpPr>
          <p:nvPr/>
        </p:nvCxnSpPr>
        <p:spPr>
          <a:xfrm>
            <a:off x="1500225" y="3424250"/>
            <a:ext cx="1045800" cy="80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97" name="Google Shape;597;p25"/>
          <p:cNvCxnSpPr>
            <a:stCxn id="586" idx="3"/>
            <a:endCxn id="584" idx="1"/>
          </p:cNvCxnSpPr>
          <p:nvPr/>
        </p:nvCxnSpPr>
        <p:spPr>
          <a:xfrm>
            <a:off x="3034625" y="1719250"/>
            <a:ext cx="791700" cy="170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98" name="Google Shape;598;p25"/>
          <p:cNvCxnSpPr>
            <a:stCxn id="583" idx="3"/>
            <a:endCxn id="585" idx="1"/>
          </p:cNvCxnSpPr>
          <p:nvPr/>
        </p:nvCxnSpPr>
        <p:spPr>
          <a:xfrm>
            <a:off x="2618500" y="2571750"/>
            <a:ext cx="787800" cy="16593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99" name="Google Shape;599;p25"/>
          <p:cNvCxnSpPr>
            <a:stCxn id="587" idx="3"/>
            <a:endCxn id="588" idx="1"/>
          </p:cNvCxnSpPr>
          <p:nvPr/>
        </p:nvCxnSpPr>
        <p:spPr>
          <a:xfrm flipH="1" rot="10800000">
            <a:off x="4507300" y="1719150"/>
            <a:ext cx="759000" cy="85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00" name="Google Shape;600;p25"/>
          <p:cNvCxnSpPr>
            <a:stCxn id="589" idx="3"/>
            <a:endCxn id="590" idx="1"/>
          </p:cNvCxnSpPr>
          <p:nvPr/>
        </p:nvCxnSpPr>
        <p:spPr>
          <a:xfrm flipH="1" rot="10800000">
            <a:off x="5088075" y="3401450"/>
            <a:ext cx="6360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01" name="Google Shape;601;p25"/>
          <p:cNvCxnSpPr>
            <a:stCxn id="591" idx="3"/>
            <a:endCxn id="592" idx="1"/>
          </p:cNvCxnSpPr>
          <p:nvPr/>
        </p:nvCxnSpPr>
        <p:spPr>
          <a:xfrm flipH="1" rot="10800000">
            <a:off x="6553775" y="1719250"/>
            <a:ext cx="612000" cy="168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02" name="Google Shape;602;p25"/>
          <p:cNvCxnSpPr>
            <a:stCxn id="593" idx="3"/>
            <a:endCxn id="594" idx="1"/>
          </p:cNvCxnSpPr>
          <p:nvPr/>
        </p:nvCxnSpPr>
        <p:spPr>
          <a:xfrm>
            <a:off x="7238275" y="2571750"/>
            <a:ext cx="4257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03" name="Google Shape;603;p25"/>
          <p:cNvSpPr/>
          <p:nvPr/>
        </p:nvSpPr>
        <p:spPr>
          <a:xfrm>
            <a:off x="1297500" y="124355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04" name="Google Shape;604;p25"/>
          <p:cNvSpPr/>
          <p:nvPr/>
        </p:nvSpPr>
        <p:spPr>
          <a:xfrm>
            <a:off x="2836550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05" name="Google Shape;605;p25"/>
          <p:cNvSpPr/>
          <p:nvPr/>
        </p:nvSpPr>
        <p:spPr>
          <a:xfrm>
            <a:off x="515212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06" name="Google Shape;606;p25"/>
          <p:cNvSpPr/>
          <p:nvPr/>
        </p:nvSpPr>
        <p:spPr>
          <a:xfrm>
            <a:off x="705137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07" name="Google Shape;607;p25"/>
          <p:cNvSpPr/>
          <p:nvPr/>
        </p:nvSpPr>
        <p:spPr>
          <a:xfrm>
            <a:off x="1721700" y="20063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08" name="Google Shape;608;p25"/>
          <p:cNvSpPr/>
          <p:nvPr/>
        </p:nvSpPr>
        <p:spPr>
          <a:xfrm>
            <a:off x="1338200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09" name="Google Shape;609;p25"/>
          <p:cNvSpPr/>
          <p:nvPr/>
        </p:nvSpPr>
        <p:spPr>
          <a:xfrm>
            <a:off x="2328250" y="43830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10" name="Google Shape;610;p25"/>
          <p:cNvSpPr/>
          <p:nvPr/>
        </p:nvSpPr>
        <p:spPr>
          <a:xfrm>
            <a:off x="3246525" y="44727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11" name="Google Shape;611;p25"/>
          <p:cNvSpPr/>
          <p:nvPr/>
        </p:nvSpPr>
        <p:spPr>
          <a:xfrm>
            <a:off x="24541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12" name="Google Shape;612;p25"/>
          <p:cNvSpPr/>
          <p:nvPr/>
        </p:nvSpPr>
        <p:spPr>
          <a:xfrm>
            <a:off x="4064100" y="2008625"/>
            <a:ext cx="507900" cy="378600"/>
          </a:xfrm>
          <a:prstGeom prst="wedgeRectCallout">
            <a:avLst>
              <a:gd fmla="val 27732" name="adj1"/>
              <a:gd fmla="val 71586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13" name="Google Shape;613;p25"/>
          <p:cNvSpPr/>
          <p:nvPr/>
        </p:nvSpPr>
        <p:spPr>
          <a:xfrm>
            <a:off x="71047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14" name="Google Shape;614;p25"/>
          <p:cNvSpPr/>
          <p:nvPr/>
        </p:nvSpPr>
        <p:spPr>
          <a:xfrm>
            <a:off x="4830875" y="44316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15" name="Google Shape;615;p25"/>
          <p:cNvSpPr/>
          <p:nvPr/>
        </p:nvSpPr>
        <p:spPr>
          <a:xfrm>
            <a:off x="3656900" y="36105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16" name="Google Shape;616;p25"/>
          <p:cNvSpPr/>
          <p:nvPr/>
        </p:nvSpPr>
        <p:spPr>
          <a:xfrm>
            <a:off x="5602175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17" name="Google Shape;617;p25"/>
          <p:cNvSpPr/>
          <p:nvPr/>
        </p:nvSpPr>
        <p:spPr>
          <a:xfrm>
            <a:off x="6332675" y="36147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18" name="Google Shape;618;p25"/>
          <p:cNvSpPr/>
          <p:nvPr/>
        </p:nvSpPr>
        <p:spPr>
          <a:xfrm>
            <a:off x="7517025" y="356940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5</a:t>
            </a:r>
            <a:endParaRPr baseline="30000">
              <a:solidFill>
                <a:srgbClr val="EFEFEF"/>
              </a:solidFill>
            </a:endParaRPr>
          </a:p>
        </p:txBody>
      </p:sp>
      <p:cxnSp>
        <p:nvCxnSpPr>
          <p:cNvPr id="619" name="Google Shape;619;p25"/>
          <p:cNvCxnSpPr>
            <a:stCxn id="580" idx="3"/>
            <a:endCxn id="583" idx="1"/>
          </p:cNvCxnSpPr>
          <p:nvPr/>
        </p:nvCxnSpPr>
        <p:spPr>
          <a:xfrm>
            <a:off x="1846100" y="2571750"/>
            <a:ext cx="6999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20" name="Google Shape;620;p25"/>
          <p:cNvCxnSpPr>
            <a:stCxn id="585" idx="3"/>
            <a:endCxn id="589" idx="1"/>
          </p:cNvCxnSpPr>
          <p:nvPr/>
        </p:nvCxnSpPr>
        <p:spPr>
          <a:xfrm>
            <a:off x="3478800" y="4230950"/>
            <a:ext cx="15366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2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Czy</a:t>
            </a:r>
            <a:r>
              <a:rPr lang="pl"/>
              <a:t> konfiguracja s</a:t>
            </a:r>
            <a:r>
              <a:rPr baseline="-25000" lang="pl"/>
              <a:t>1</a:t>
            </a:r>
            <a:r>
              <a:rPr baseline="30000" lang="pl"/>
              <a:t>2</a:t>
            </a:r>
            <a:r>
              <a:rPr lang="pl"/>
              <a:t>,s</a:t>
            </a:r>
            <a:r>
              <a:rPr baseline="-25000" lang="pl"/>
              <a:t>2</a:t>
            </a:r>
            <a:r>
              <a:rPr baseline="30000" lang="pl"/>
              <a:t>2</a:t>
            </a:r>
            <a:r>
              <a:rPr lang="pl"/>
              <a:t>,s</a:t>
            </a:r>
            <a:r>
              <a:rPr baseline="-25000" lang="pl"/>
              <a:t>3</a:t>
            </a:r>
            <a:r>
              <a:rPr baseline="30000" lang="pl"/>
              <a:t>3</a:t>
            </a:r>
            <a:r>
              <a:rPr lang="pl"/>
              <a:t>,s</a:t>
            </a:r>
            <a:r>
              <a:rPr baseline="-25000" lang="pl"/>
              <a:t>4</a:t>
            </a:r>
            <a:r>
              <a:rPr baseline="30000" lang="pl"/>
              <a:t>2</a:t>
            </a:r>
            <a:r>
              <a:rPr lang="pl"/>
              <a:t> jest spójna?</a:t>
            </a:r>
            <a:endParaRPr/>
          </a:p>
        </p:txBody>
      </p:sp>
      <p:cxnSp>
        <p:nvCxnSpPr>
          <p:cNvPr id="626" name="Google Shape;626;p26"/>
          <p:cNvCxnSpPr/>
          <p:nvPr/>
        </p:nvCxnSpPr>
        <p:spPr>
          <a:xfrm flipH="1" rot="10800000">
            <a:off x="1137400" y="1695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7" name="Google Shape;627;p26"/>
          <p:cNvCxnSpPr/>
          <p:nvPr/>
        </p:nvCxnSpPr>
        <p:spPr>
          <a:xfrm flipH="1" rot="10800000">
            <a:off x="1173900" y="25476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8" name="Google Shape;628;p26"/>
          <p:cNvCxnSpPr/>
          <p:nvPr/>
        </p:nvCxnSpPr>
        <p:spPr>
          <a:xfrm flipH="1" rot="10800000">
            <a:off x="1173900" y="3400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9" name="Google Shape;629;p26"/>
          <p:cNvCxnSpPr/>
          <p:nvPr/>
        </p:nvCxnSpPr>
        <p:spPr>
          <a:xfrm flipH="1" rot="10800000">
            <a:off x="1162200" y="42068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0" name="Google Shape;630;p26"/>
          <p:cNvSpPr txBox="1"/>
          <p:nvPr/>
        </p:nvSpPr>
        <p:spPr>
          <a:xfrm>
            <a:off x="629500" y="157410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31" name="Google Shape;631;p26"/>
          <p:cNvSpPr txBox="1"/>
          <p:nvPr/>
        </p:nvSpPr>
        <p:spPr>
          <a:xfrm>
            <a:off x="629500" y="23299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32" name="Google Shape;632;p26"/>
          <p:cNvSpPr txBox="1"/>
          <p:nvPr/>
        </p:nvSpPr>
        <p:spPr>
          <a:xfrm>
            <a:off x="629500" y="31824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33" name="Google Shape;633;p26"/>
          <p:cNvSpPr txBox="1"/>
          <p:nvPr/>
        </p:nvSpPr>
        <p:spPr>
          <a:xfrm>
            <a:off x="629500" y="39891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34" name="Google Shape;634;p26"/>
          <p:cNvSpPr/>
          <p:nvPr/>
        </p:nvSpPr>
        <p:spPr>
          <a:xfrm>
            <a:off x="14276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26"/>
          <p:cNvSpPr/>
          <p:nvPr/>
        </p:nvSpPr>
        <p:spPr>
          <a:xfrm>
            <a:off x="17735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26"/>
          <p:cNvSpPr/>
          <p:nvPr/>
        </p:nvSpPr>
        <p:spPr>
          <a:xfrm>
            <a:off x="142762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26"/>
          <p:cNvSpPr/>
          <p:nvPr/>
        </p:nvSpPr>
        <p:spPr>
          <a:xfrm>
            <a:off x="25459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26"/>
          <p:cNvSpPr/>
          <p:nvPr/>
        </p:nvSpPr>
        <p:spPr>
          <a:xfrm>
            <a:off x="25459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26"/>
          <p:cNvSpPr/>
          <p:nvPr/>
        </p:nvSpPr>
        <p:spPr>
          <a:xfrm>
            <a:off x="382617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26"/>
          <p:cNvSpPr/>
          <p:nvPr/>
        </p:nvSpPr>
        <p:spPr>
          <a:xfrm>
            <a:off x="34062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26"/>
          <p:cNvSpPr/>
          <p:nvPr/>
        </p:nvSpPr>
        <p:spPr>
          <a:xfrm>
            <a:off x="296202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26"/>
          <p:cNvSpPr/>
          <p:nvPr/>
        </p:nvSpPr>
        <p:spPr>
          <a:xfrm>
            <a:off x="44347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26"/>
          <p:cNvSpPr/>
          <p:nvPr/>
        </p:nvSpPr>
        <p:spPr>
          <a:xfrm>
            <a:off x="52661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26"/>
          <p:cNvSpPr/>
          <p:nvPr/>
        </p:nvSpPr>
        <p:spPr>
          <a:xfrm>
            <a:off x="5015475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26"/>
          <p:cNvSpPr/>
          <p:nvPr/>
        </p:nvSpPr>
        <p:spPr>
          <a:xfrm>
            <a:off x="5724150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26"/>
          <p:cNvSpPr/>
          <p:nvPr/>
        </p:nvSpPr>
        <p:spPr>
          <a:xfrm>
            <a:off x="64811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26"/>
          <p:cNvSpPr/>
          <p:nvPr/>
        </p:nvSpPr>
        <p:spPr>
          <a:xfrm>
            <a:off x="71656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26"/>
          <p:cNvSpPr/>
          <p:nvPr/>
        </p:nvSpPr>
        <p:spPr>
          <a:xfrm>
            <a:off x="7165675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26"/>
          <p:cNvSpPr/>
          <p:nvPr/>
        </p:nvSpPr>
        <p:spPr>
          <a:xfrm>
            <a:off x="7663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50" name="Google Shape;650;p26"/>
          <p:cNvCxnSpPr>
            <a:stCxn id="634" idx="3"/>
            <a:endCxn id="635" idx="1"/>
          </p:cNvCxnSpPr>
          <p:nvPr/>
        </p:nvCxnSpPr>
        <p:spPr>
          <a:xfrm>
            <a:off x="1500225" y="1751500"/>
            <a:ext cx="273300" cy="82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51" name="Google Shape;651;p26"/>
          <p:cNvCxnSpPr>
            <a:stCxn id="636" idx="3"/>
            <a:endCxn id="637" idx="1"/>
          </p:cNvCxnSpPr>
          <p:nvPr/>
        </p:nvCxnSpPr>
        <p:spPr>
          <a:xfrm>
            <a:off x="1500225" y="3424250"/>
            <a:ext cx="1045800" cy="80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52" name="Google Shape;652;p26"/>
          <p:cNvCxnSpPr>
            <a:stCxn id="641" idx="3"/>
            <a:endCxn id="639" idx="1"/>
          </p:cNvCxnSpPr>
          <p:nvPr/>
        </p:nvCxnSpPr>
        <p:spPr>
          <a:xfrm>
            <a:off x="3034625" y="1719250"/>
            <a:ext cx="791700" cy="170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53" name="Google Shape;653;p26"/>
          <p:cNvCxnSpPr>
            <a:stCxn id="638" idx="3"/>
            <a:endCxn id="640" idx="1"/>
          </p:cNvCxnSpPr>
          <p:nvPr/>
        </p:nvCxnSpPr>
        <p:spPr>
          <a:xfrm>
            <a:off x="2618500" y="2571750"/>
            <a:ext cx="787800" cy="16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54" name="Google Shape;654;p26"/>
          <p:cNvCxnSpPr>
            <a:stCxn id="642" idx="3"/>
            <a:endCxn id="643" idx="1"/>
          </p:cNvCxnSpPr>
          <p:nvPr/>
        </p:nvCxnSpPr>
        <p:spPr>
          <a:xfrm flipH="1" rot="10800000">
            <a:off x="4507300" y="1719150"/>
            <a:ext cx="759000" cy="85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55" name="Google Shape;655;p26"/>
          <p:cNvCxnSpPr>
            <a:stCxn id="644" idx="3"/>
            <a:endCxn id="645" idx="1"/>
          </p:cNvCxnSpPr>
          <p:nvPr/>
        </p:nvCxnSpPr>
        <p:spPr>
          <a:xfrm flipH="1" rot="10800000">
            <a:off x="5088075" y="3401450"/>
            <a:ext cx="6360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56" name="Google Shape;656;p26"/>
          <p:cNvCxnSpPr>
            <a:stCxn id="646" idx="3"/>
            <a:endCxn id="647" idx="1"/>
          </p:cNvCxnSpPr>
          <p:nvPr/>
        </p:nvCxnSpPr>
        <p:spPr>
          <a:xfrm flipH="1" rot="10800000">
            <a:off x="6553775" y="1719250"/>
            <a:ext cx="612000" cy="168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57" name="Google Shape;657;p26"/>
          <p:cNvCxnSpPr>
            <a:stCxn id="648" idx="3"/>
            <a:endCxn id="649" idx="1"/>
          </p:cNvCxnSpPr>
          <p:nvPr/>
        </p:nvCxnSpPr>
        <p:spPr>
          <a:xfrm>
            <a:off x="7238275" y="2571750"/>
            <a:ext cx="4257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58" name="Google Shape;658;p26"/>
          <p:cNvSpPr/>
          <p:nvPr/>
        </p:nvSpPr>
        <p:spPr>
          <a:xfrm>
            <a:off x="1297500" y="124355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59" name="Google Shape;659;p26"/>
          <p:cNvSpPr/>
          <p:nvPr/>
        </p:nvSpPr>
        <p:spPr>
          <a:xfrm>
            <a:off x="2836550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60" name="Google Shape;660;p26"/>
          <p:cNvSpPr/>
          <p:nvPr/>
        </p:nvSpPr>
        <p:spPr>
          <a:xfrm>
            <a:off x="515212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61" name="Google Shape;661;p26"/>
          <p:cNvSpPr/>
          <p:nvPr/>
        </p:nvSpPr>
        <p:spPr>
          <a:xfrm>
            <a:off x="705137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62" name="Google Shape;662;p26"/>
          <p:cNvSpPr/>
          <p:nvPr/>
        </p:nvSpPr>
        <p:spPr>
          <a:xfrm>
            <a:off x="1721700" y="20063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63" name="Google Shape;663;p26"/>
          <p:cNvSpPr/>
          <p:nvPr/>
        </p:nvSpPr>
        <p:spPr>
          <a:xfrm>
            <a:off x="1338200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64" name="Google Shape;664;p26"/>
          <p:cNvSpPr/>
          <p:nvPr/>
        </p:nvSpPr>
        <p:spPr>
          <a:xfrm>
            <a:off x="2328250" y="43830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65" name="Google Shape;665;p26"/>
          <p:cNvSpPr/>
          <p:nvPr/>
        </p:nvSpPr>
        <p:spPr>
          <a:xfrm>
            <a:off x="3246525" y="44727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66" name="Google Shape;666;p26"/>
          <p:cNvSpPr/>
          <p:nvPr/>
        </p:nvSpPr>
        <p:spPr>
          <a:xfrm>
            <a:off x="24541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67" name="Google Shape;667;p26"/>
          <p:cNvSpPr/>
          <p:nvPr/>
        </p:nvSpPr>
        <p:spPr>
          <a:xfrm>
            <a:off x="4064100" y="2008625"/>
            <a:ext cx="507900" cy="378600"/>
          </a:xfrm>
          <a:prstGeom prst="wedgeRectCallout">
            <a:avLst>
              <a:gd fmla="val 27732" name="adj1"/>
              <a:gd fmla="val 71586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68" name="Google Shape;668;p26"/>
          <p:cNvSpPr/>
          <p:nvPr/>
        </p:nvSpPr>
        <p:spPr>
          <a:xfrm>
            <a:off x="71047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69" name="Google Shape;669;p26"/>
          <p:cNvSpPr/>
          <p:nvPr/>
        </p:nvSpPr>
        <p:spPr>
          <a:xfrm>
            <a:off x="4830875" y="44316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70" name="Google Shape;670;p26"/>
          <p:cNvSpPr/>
          <p:nvPr/>
        </p:nvSpPr>
        <p:spPr>
          <a:xfrm>
            <a:off x="3656900" y="36105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71" name="Google Shape;671;p26"/>
          <p:cNvSpPr/>
          <p:nvPr/>
        </p:nvSpPr>
        <p:spPr>
          <a:xfrm>
            <a:off x="5602175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72" name="Google Shape;672;p26"/>
          <p:cNvSpPr/>
          <p:nvPr/>
        </p:nvSpPr>
        <p:spPr>
          <a:xfrm>
            <a:off x="6332675" y="36147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673" name="Google Shape;673;p26"/>
          <p:cNvSpPr/>
          <p:nvPr/>
        </p:nvSpPr>
        <p:spPr>
          <a:xfrm>
            <a:off x="7517025" y="356940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5</a:t>
            </a:r>
            <a:endParaRPr baseline="3000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2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Czy konfiguracja s</a:t>
            </a:r>
            <a:r>
              <a:rPr baseline="-25000" lang="pl"/>
              <a:t>1</a:t>
            </a:r>
            <a:r>
              <a:rPr baseline="30000" lang="pl"/>
              <a:t>2</a:t>
            </a:r>
            <a:r>
              <a:rPr lang="pl"/>
              <a:t>,s</a:t>
            </a:r>
            <a:r>
              <a:rPr baseline="-25000" lang="pl"/>
              <a:t>2</a:t>
            </a:r>
            <a:r>
              <a:rPr baseline="30000" lang="pl"/>
              <a:t>2</a:t>
            </a:r>
            <a:r>
              <a:rPr lang="pl"/>
              <a:t>,s</a:t>
            </a:r>
            <a:r>
              <a:rPr baseline="-25000" lang="pl"/>
              <a:t>3</a:t>
            </a:r>
            <a:r>
              <a:rPr baseline="30000" lang="pl"/>
              <a:t>3</a:t>
            </a:r>
            <a:r>
              <a:rPr lang="pl"/>
              <a:t>,s</a:t>
            </a:r>
            <a:r>
              <a:rPr baseline="-25000" lang="pl"/>
              <a:t>4</a:t>
            </a:r>
            <a:r>
              <a:rPr baseline="30000" lang="pl"/>
              <a:t>2</a:t>
            </a:r>
            <a:r>
              <a:rPr lang="pl"/>
              <a:t> jest spójna?</a:t>
            </a:r>
            <a:endParaRPr/>
          </a:p>
        </p:txBody>
      </p:sp>
      <p:cxnSp>
        <p:nvCxnSpPr>
          <p:cNvPr id="679" name="Google Shape;679;p27"/>
          <p:cNvCxnSpPr/>
          <p:nvPr/>
        </p:nvCxnSpPr>
        <p:spPr>
          <a:xfrm flipH="1" rot="10800000">
            <a:off x="1137400" y="1695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0" name="Google Shape;680;p27"/>
          <p:cNvCxnSpPr/>
          <p:nvPr/>
        </p:nvCxnSpPr>
        <p:spPr>
          <a:xfrm flipH="1" rot="10800000">
            <a:off x="1173900" y="25476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1" name="Google Shape;681;p27"/>
          <p:cNvCxnSpPr/>
          <p:nvPr/>
        </p:nvCxnSpPr>
        <p:spPr>
          <a:xfrm flipH="1" rot="10800000">
            <a:off x="1173900" y="3400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2" name="Google Shape;682;p27"/>
          <p:cNvCxnSpPr/>
          <p:nvPr/>
        </p:nvCxnSpPr>
        <p:spPr>
          <a:xfrm flipH="1" rot="10800000">
            <a:off x="1162200" y="42068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3" name="Google Shape;683;p27"/>
          <p:cNvSpPr txBox="1"/>
          <p:nvPr/>
        </p:nvSpPr>
        <p:spPr>
          <a:xfrm>
            <a:off x="629500" y="157410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84" name="Google Shape;684;p27"/>
          <p:cNvSpPr txBox="1"/>
          <p:nvPr/>
        </p:nvSpPr>
        <p:spPr>
          <a:xfrm>
            <a:off x="629500" y="23299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85" name="Google Shape;685;p27"/>
          <p:cNvSpPr txBox="1"/>
          <p:nvPr/>
        </p:nvSpPr>
        <p:spPr>
          <a:xfrm>
            <a:off x="629500" y="31824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86" name="Google Shape;686;p27"/>
          <p:cNvSpPr txBox="1"/>
          <p:nvPr/>
        </p:nvSpPr>
        <p:spPr>
          <a:xfrm>
            <a:off x="629500" y="39891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87" name="Google Shape;687;p27"/>
          <p:cNvSpPr/>
          <p:nvPr/>
        </p:nvSpPr>
        <p:spPr>
          <a:xfrm>
            <a:off x="14276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27"/>
          <p:cNvSpPr/>
          <p:nvPr/>
        </p:nvSpPr>
        <p:spPr>
          <a:xfrm>
            <a:off x="17735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27"/>
          <p:cNvSpPr/>
          <p:nvPr/>
        </p:nvSpPr>
        <p:spPr>
          <a:xfrm>
            <a:off x="142762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27"/>
          <p:cNvSpPr/>
          <p:nvPr/>
        </p:nvSpPr>
        <p:spPr>
          <a:xfrm>
            <a:off x="25459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27"/>
          <p:cNvSpPr/>
          <p:nvPr/>
        </p:nvSpPr>
        <p:spPr>
          <a:xfrm>
            <a:off x="25459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27"/>
          <p:cNvSpPr/>
          <p:nvPr/>
        </p:nvSpPr>
        <p:spPr>
          <a:xfrm>
            <a:off x="382617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27"/>
          <p:cNvSpPr/>
          <p:nvPr/>
        </p:nvSpPr>
        <p:spPr>
          <a:xfrm>
            <a:off x="34062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p27"/>
          <p:cNvSpPr/>
          <p:nvPr/>
        </p:nvSpPr>
        <p:spPr>
          <a:xfrm>
            <a:off x="296202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27"/>
          <p:cNvSpPr/>
          <p:nvPr/>
        </p:nvSpPr>
        <p:spPr>
          <a:xfrm>
            <a:off x="44347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6" name="Google Shape;696;p27"/>
          <p:cNvSpPr/>
          <p:nvPr/>
        </p:nvSpPr>
        <p:spPr>
          <a:xfrm>
            <a:off x="52661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p27"/>
          <p:cNvSpPr/>
          <p:nvPr/>
        </p:nvSpPr>
        <p:spPr>
          <a:xfrm>
            <a:off x="5015475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27"/>
          <p:cNvSpPr/>
          <p:nvPr/>
        </p:nvSpPr>
        <p:spPr>
          <a:xfrm>
            <a:off x="5724150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27"/>
          <p:cNvSpPr/>
          <p:nvPr/>
        </p:nvSpPr>
        <p:spPr>
          <a:xfrm>
            <a:off x="64811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27"/>
          <p:cNvSpPr/>
          <p:nvPr/>
        </p:nvSpPr>
        <p:spPr>
          <a:xfrm>
            <a:off x="71656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p27"/>
          <p:cNvSpPr/>
          <p:nvPr/>
        </p:nvSpPr>
        <p:spPr>
          <a:xfrm>
            <a:off x="7165675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27"/>
          <p:cNvSpPr/>
          <p:nvPr/>
        </p:nvSpPr>
        <p:spPr>
          <a:xfrm>
            <a:off x="7663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03" name="Google Shape;703;p27"/>
          <p:cNvCxnSpPr>
            <a:stCxn id="687" idx="3"/>
            <a:endCxn id="688" idx="1"/>
          </p:cNvCxnSpPr>
          <p:nvPr/>
        </p:nvCxnSpPr>
        <p:spPr>
          <a:xfrm>
            <a:off x="1500225" y="1751500"/>
            <a:ext cx="273300" cy="82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04" name="Google Shape;704;p27"/>
          <p:cNvCxnSpPr>
            <a:stCxn id="689" idx="3"/>
            <a:endCxn id="690" idx="1"/>
          </p:cNvCxnSpPr>
          <p:nvPr/>
        </p:nvCxnSpPr>
        <p:spPr>
          <a:xfrm>
            <a:off x="1500225" y="3424250"/>
            <a:ext cx="1045800" cy="80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05" name="Google Shape;705;p27"/>
          <p:cNvCxnSpPr>
            <a:stCxn id="694" idx="3"/>
            <a:endCxn id="692" idx="1"/>
          </p:cNvCxnSpPr>
          <p:nvPr/>
        </p:nvCxnSpPr>
        <p:spPr>
          <a:xfrm>
            <a:off x="3034625" y="1719250"/>
            <a:ext cx="791700" cy="170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06" name="Google Shape;706;p27"/>
          <p:cNvCxnSpPr>
            <a:stCxn id="691" idx="3"/>
            <a:endCxn id="693" idx="1"/>
          </p:cNvCxnSpPr>
          <p:nvPr/>
        </p:nvCxnSpPr>
        <p:spPr>
          <a:xfrm>
            <a:off x="2618500" y="2571750"/>
            <a:ext cx="787800" cy="16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07" name="Google Shape;707;p27"/>
          <p:cNvCxnSpPr>
            <a:stCxn id="695" idx="3"/>
            <a:endCxn id="696" idx="1"/>
          </p:cNvCxnSpPr>
          <p:nvPr/>
        </p:nvCxnSpPr>
        <p:spPr>
          <a:xfrm flipH="1" rot="10800000">
            <a:off x="4507300" y="1719150"/>
            <a:ext cx="759000" cy="85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08" name="Google Shape;708;p27"/>
          <p:cNvCxnSpPr>
            <a:stCxn id="697" idx="3"/>
            <a:endCxn id="698" idx="1"/>
          </p:cNvCxnSpPr>
          <p:nvPr/>
        </p:nvCxnSpPr>
        <p:spPr>
          <a:xfrm flipH="1" rot="10800000">
            <a:off x="5088075" y="3401450"/>
            <a:ext cx="6360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09" name="Google Shape;709;p27"/>
          <p:cNvCxnSpPr>
            <a:stCxn id="699" idx="3"/>
            <a:endCxn id="700" idx="1"/>
          </p:cNvCxnSpPr>
          <p:nvPr/>
        </p:nvCxnSpPr>
        <p:spPr>
          <a:xfrm flipH="1" rot="10800000">
            <a:off x="6553775" y="1719250"/>
            <a:ext cx="612000" cy="168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10" name="Google Shape;710;p27"/>
          <p:cNvCxnSpPr>
            <a:stCxn id="701" idx="3"/>
            <a:endCxn id="702" idx="1"/>
          </p:cNvCxnSpPr>
          <p:nvPr/>
        </p:nvCxnSpPr>
        <p:spPr>
          <a:xfrm>
            <a:off x="7238275" y="2571750"/>
            <a:ext cx="4257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11" name="Google Shape;711;p27"/>
          <p:cNvSpPr/>
          <p:nvPr/>
        </p:nvSpPr>
        <p:spPr>
          <a:xfrm>
            <a:off x="1297500" y="124355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12" name="Google Shape;712;p27"/>
          <p:cNvSpPr/>
          <p:nvPr/>
        </p:nvSpPr>
        <p:spPr>
          <a:xfrm>
            <a:off x="2836550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13" name="Google Shape;713;p27"/>
          <p:cNvSpPr/>
          <p:nvPr/>
        </p:nvSpPr>
        <p:spPr>
          <a:xfrm>
            <a:off x="515212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14" name="Google Shape;714;p27"/>
          <p:cNvSpPr/>
          <p:nvPr/>
        </p:nvSpPr>
        <p:spPr>
          <a:xfrm>
            <a:off x="705137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15" name="Google Shape;715;p27"/>
          <p:cNvSpPr/>
          <p:nvPr/>
        </p:nvSpPr>
        <p:spPr>
          <a:xfrm>
            <a:off x="1721700" y="20063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16" name="Google Shape;716;p27"/>
          <p:cNvSpPr/>
          <p:nvPr/>
        </p:nvSpPr>
        <p:spPr>
          <a:xfrm>
            <a:off x="1338200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17" name="Google Shape;717;p27"/>
          <p:cNvSpPr/>
          <p:nvPr/>
        </p:nvSpPr>
        <p:spPr>
          <a:xfrm>
            <a:off x="2328250" y="43830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18" name="Google Shape;718;p27"/>
          <p:cNvSpPr/>
          <p:nvPr/>
        </p:nvSpPr>
        <p:spPr>
          <a:xfrm>
            <a:off x="3246525" y="44727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19" name="Google Shape;719;p27"/>
          <p:cNvSpPr/>
          <p:nvPr/>
        </p:nvSpPr>
        <p:spPr>
          <a:xfrm>
            <a:off x="24541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20" name="Google Shape;720;p27"/>
          <p:cNvSpPr/>
          <p:nvPr/>
        </p:nvSpPr>
        <p:spPr>
          <a:xfrm>
            <a:off x="4064100" y="2008625"/>
            <a:ext cx="507900" cy="378600"/>
          </a:xfrm>
          <a:prstGeom prst="wedgeRectCallout">
            <a:avLst>
              <a:gd fmla="val 27732" name="adj1"/>
              <a:gd fmla="val 71586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21" name="Google Shape;721;p27"/>
          <p:cNvSpPr/>
          <p:nvPr/>
        </p:nvSpPr>
        <p:spPr>
          <a:xfrm>
            <a:off x="71047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22" name="Google Shape;722;p27"/>
          <p:cNvSpPr/>
          <p:nvPr/>
        </p:nvSpPr>
        <p:spPr>
          <a:xfrm>
            <a:off x="4830875" y="44316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23" name="Google Shape;723;p27"/>
          <p:cNvSpPr/>
          <p:nvPr/>
        </p:nvSpPr>
        <p:spPr>
          <a:xfrm>
            <a:off x="3656900" y="36105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24" name="Google Shape;724;p27"/>
          <p:cNvSpPr/>
          <p:nvPr/>
        </p:nvSpPr>
        <p:spPr>
          <a:xfrm>
            <a:off x="5602175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25" name="Google Shape;725;p27"/>
          <p:cNvSpPr/>
          <p:nvPr/>
        </p:nvSpPr>
        <p:spPr>
          <a:xfrm>
            <a:off x="6332675" y="36147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26" name="Google Shape;726;p27"/>
          <p:cNvSpPr/>
          <p:nvPr/>
        </p:nvSpPr>
        <p:spPr>
          <a:xfrm>
            <a:off x="7517025" y="356940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5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27" name="Google Shape;727;p27"/>
          <p:cNvSpPr/>
          <p:nvPr/>
        </p:nvSpPr>
        <p:spPr>
          <a:xfrm>
            <a:off x="3160950" y="1420900"/>
            <a:ext cx="3007075" cy="3240900"/>
          </a:xfrm>
          <a:custGeom>
            <a:rect b="b" l="l" r="r" t="t"/>
            <a:pathLst>
              <a:path extrusionOk="0" h="129636" w="120283">
                <a:moveTo>
                  <a:pt x="23218" y="0"/>
                </a:moveTo>
                <a:lnTo>
                  <a:pt x="0" y="38053"/>
                </a:lnTo>
                <a:lnTo>
                  <a:pt x="967" y="59336"/>
                </a:lnTo>
                <a:lnTo>
                  <a:pt x="90293" y="66753"/>
                </a:lnTo>
                <a:lnTo>
                  <a:pt x="94163" y="67398"/>
                </a:lnTo>
                <a:lnTo>
                  <a:pt x="120283" y="78685"/>
                </a:lnTo>
                <a:lnTo>
                  <a:pt x="111899" y="96743"/>
                </a:lnTo>
                <a:lnTo>
                  <a:pt x="59335" y="106095"/>
                </a:lnTo>
                <a:lnTo>
                  <a:pt x="38052" y="129636"/>
                </a:lnTo>
              </a:path>
            </a:pathLst>
          </a:cu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2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Czy konfiguracja s</a:t>
            </a:r>
            <a:r>
              <a:rPr baseline="-25000" lang="pl"/>
              <a:t>1</a:t>
            </a:r>
            <a:r>
              <a:rPr baseline="30000" lang="pl"/>
              <a:t>2</a:t>
            </a:r>
            <a:r>
              <a:rPr lang="pl"/>
              <a:t>,s</a:t>
            </a:r>
            <a:r>
              <a:rPr baseline="-25000" lang="pl"/>
              <a:t>2</a:t>
            </a:r>
            <a:r>
              <a:rPr baseline="30000" lang="pl"/>
              <a:t>2</a:t>
            </a:r>
            <a:r>
              <a:rPr lang="pl"/>
              <a:t>,s</a:t>
            </a:r>
            <a:r>
              <a:rPr baseline="-25000" lang="pl"/>
              <a:t>3</a:t>
            </a:r>
            <a:r>
              <a:rPr baseline="30000" lang="pl"/>
              <a:t>3</a:t>
            </a:r>
            <a:r>
              <a:rPr lang="pl"/>
              <a:t>,s</a:t>
            </a:r>
            <a:r>
              <a:rPr baseline="-25000" lang="pl"/>
              <a:t>4</a:t>
            </a:r>
            <a:r>
              <a:rPr baseline="30000" lang="pl"/>
              <a:t>2</a:t>
            </a:r>
            <a:r>
              <a:rPr lang="pl"/>
              <a:t> jest spójna?</a:t>
            </a:r>
            <a:endParaRPr/>
          </a:p>
        </p:txBody>
      </p:sp>
      <p:cxnSp>
        <p:nvCxnSpPr>
          <p:cNvPr id="733" name="Google Shape;733;p28"/>
          <p:cNvCxnSpPr/>
          <p:nvPr/>
        </p:nvCxnSpPr>
        <p:spPr>
          <a:xfrm flipH="1" rot="10800000">
            <a:off x="1137400" y="1695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4" name="Google Shape;734;p28"/>
          <p:cNvCxnSpPr/>
          <p:nvPr/>
        </p:nvCxnSpPr>
        <p:spPr>
          <a:xfrm flipH="1" rot="10800000">
            <a:off x="1173900" y="25476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5" name="Google Shape;735;p28"/>
          <p:cNvCxnSpPr/>
          <p:nvPr/>
        </p:nvCxnSpPr>
        <p:spPr>
          <a:xfrm flipH="1" rot="10800000">
            <a:off x="1173900" y="3400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6" name="Google Shape;736;p28"/>
          <p:cNvCxnSpPr/>
          <p:nvPr/>
        </p:nvCxnSpPr>
        <p:spPr>
          <a:xfrm flipH="1" rot="10800000">
            <a:off x="1162200" y="42068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37" name="Google Shape;737;p28"/>
          <p:cNvSpPr txBox="1"/>
          <p:nvPr/>
        </p:nvSpPr>
        <p:spPr>
          <a:xfrm>
            <a:off x="629500" y="157410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8" name="Google Shape;738;p28"/>
          <p:cNvSpPr txBox="1"/>
          <p:nvPr/>
        </p:nvSpPr>
        <p:spPr>
          <a:xfrm>
            <a:off x="629500" y="23299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9" name="Google Shape;739;p28"/>
          <p:cNvSpPr txBox="1"/>
          <p:nvPr/>
        </p:nvSpPr>
        <p:spPr>
          <a:xfrm>
            <a:off x="629500" y="31824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40" name="Google Shape;740;p28"/>
          <p:cNvSpPr txBox="1"/>
          <p:nvPr/>
        </p:nvSpPr>
        <p:spPr>
          <a:xfrm>
            <a:off x="629500" y="39891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41" name="Google Shape;741;p28"/>
          <p:cNvSpPr/>
          <p:nvPr/>
        </p:nvSpPr>
        <p:spPr>
          <a:xfrm>
            <a:off x="14276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2" name="Google Shape;742;p28"/>
          <p:cNvSpPr/>
          <p:nvPr/>
        </p:nvSpPr>
        <p:spPr>
          <a:xfrm>
            <a:off x="17735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3" name="Google Shape;743;p28"/>
          <p:cNvSpPr/>
          <p:nvPr/>
        </p:nvSpPr>
        <p:spPr>
          <a:xfrm>
            <a:off x="142762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28"/>
          <p:cNvSpPr/>
          <p:nvPr/>
        </p:nvSpPr>
        <p:spPr>
          <a:xfrm>
            <a:off x="25459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5" name="Google Shape;745;p28"/>
          <p:cNvSpPr/>
          <p:nvPr/>
        </p:nvSpPr>
        <p:spPr>
          <a:xfrm>
            <a:off x="25459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p28"/>
          <p:cNvSpPr/>
          <p:nvPr/>
        </p:nvSpPr>
        <p:spPr>
          <a:xfrm>
            <a:off x="382617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7" name="Google Shape;747;p28"/>
          <p:cNvSpPr/>
          <p:nvPr/>
        </p:nvSpPr>
        <p:spPr>
          <a:xfrm>
            <a:off x="34062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28"/>
          <p:cNvSpPr/>
          <p:nvPr/>
        </p:nvSpPr>
        <p:spPr>
          <a:xfrm>
            <a:off x="296202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9" name="Google Shape;749;p28"/>
          <p:cNvSpPr/>
          <p:nvPr/>
        </p:nvSpPr>
        <p:spPr>
          <a:xfrm>
            <a:off x="44347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0" name="Google Shape;750;p28"/>
          <p:cNvSpPr/>
          <p:nvPr/>
        </p:nvSpPr>
        <p:spPr>
          <a:xfrm>
            <a:off x="52661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28"/>
          <p:cNvSpPr/>
          <p:nvPr/>
        </p:nvSpPr>
        <p:spPr>
          <a:xfrm>
            <a:off x="5015475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2" name="Google Shape;752;p28"/>
          <p:cNvSpPr/>
          <p:nvPr/>
        </p:nvSpPr>
        <p:spPr>
          <a:xfrm>
            <a:off x="5724150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3" name="Google Shape;753;p28"/>
          <p:cNvSpPr/>
          <p:nvPr/>
        </p:nvSpPr>
        <p:spPr>
          <a:xfrm>
            <a:off x="64811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4" name="Google Shape;754;p28"/>
          <p:cNvSpPr/>
          <p:nvPr/>
        </p:nvSpPr>
        <p:spPr>
          <a:xfrm>
            <a:off x="71656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5" name="Google Shape;755;p28"/>
          <p:cNvSpPr/>
          <p:nvPr/>
        </p:nvSpPr>
        <p:spPr>
          <a:xfrm>
            <a:off x="7165675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p28"/>
          <p:cNvSpPr/>
          <p:nvPr/>
        </p:nvSpPr>
        <p:spPr>
          <a:xfrm>
            <a:off x="7663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57" name="Google Shape;757;p28"/>
          <p:cNvCxnSpPr>
            <a:stCxn id="741" idx="3"/>
            <a:endCxn id="742" idx="1"/>
          </p:cNvCxnSpPr>
          <p:nvPr/>
        </p:nvCxnSpPr>
        <p:spPr>
          <a:xfrm>
            <a:off x="1500225" y="1751500"/>
            <a:ext cx="273300" cy="82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58" name="Google Shape;758;p28"/>
          <p:cNvCxnSpPr>
            <a:stCxn id="743" idx="3"/>
            <a:endCxn id="744" idx="1"/>
          </p:cNvCxnSpPr>
          <p:nvPr/>
        </p:nvCxnSpPr>
        <p:spPr>
          <a:xfrm>
            <a:off x="1500225" y="3424250"/>
            <a:ext cx="1045800" cy="80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59" name="Google Shape;759;p28"/>
          <p:cNvCxnSpPr>
            <a:stCxn id="748" idx="3"/>
            <a:endCxn id="746" idx="1"/>
          </p:cNvCxnSpPr>
          <p:nvPr/>
        </p:nvCxnSpPr>
        <p:spPr>
          <a:xfrm>
            <a:off x="3034625" y="1719250"/>
            <a:ext cx="791700" cy="170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60" name="Google Shape;760;p28"/>
          <p:cNvCxnSpPr>
            <a:stCxn id="745" idx="3"/>
            <a:endCxn id="747" idx="1"/>
          </p:cNvCxnSpPr>
          <p:nvPr/>
        </p:nvCxnSpPr>
        <p:spPr>
          <a:xfrm>
            <a:off x="2618500" y="2571750"/>
            <a:ext cx="787800" cy="16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61" name="Google Shape;761;p28"/>
          <p:cNvCxnSpPr>
            <a:stCxn id="749" idx="3"/>
            <a:endCxn id="750" idx="1"/>
          </p:cNvCxnSpPr>
          <p:nvPr/>
        </p:nvCxnSpPr>
        <p:spPr>
          <a:xfrm flipH="1" rot="10800000">
            <a:off x="4507300" y="1719150"/>
            <a:ext cx="759000" cy="85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62" name="Google Shape;762;p28"/>
          <p:cNvCxnSpPr>
            <a:stCxn id="751" idx="3"/>
            <a:endCxn id="752" idx="1"/>
          </p:cNvCxnSpPr>
          <p:nvPr/>
        </p:nvCxnSpPr>
        <p:spPr>
          <a:xfrm flipH="1" rot="10800000">
            <a:off x="5088075" y="3401450"/>
            <a:ext cx="636000" cy="8295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63" name="Google Shape;763;p28"/>
          <p:cNvCxnSpPr>
            <a:stCxn id="753" idx="3"/>
            <a:endCxn id="754" idx="1"/>
          </p:cNvCxnSpPr>
          <p:nvPr/>
        </p:nvCxnSpPr>
        <p:spPr>
          <a:xfrm flipH="1" rot="10800000">
            <a:off x="6553775" y="1719250"/>
            <a:ext cx="612000" cy="168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64" name="Google Shape;764;p28"/>
          <p:cNvCxnSpPr>
            <a:stCxn id="755" idx="3"/>
            <a:endCxn id="756" idx="1"/>
          </p:cNvCxnSpPr>
          <p:nvPr/>
        </p:nvCxnSpPr>
        <p:spPr>
          <a:xfrm>
            <a:off x="7238275" y="2571750"/>
            <a:ext cx="4257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65" name="Google Shape;765;p28"/>
          <p:cNvSpPr/>
          <p:nvPr/>
        </p:nvSpPr>
        <p:spPr>
          <a:xfrm>
            <a:off x="1297500" y="124355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66" name="Google Shape;766;p28"/>
          <p:cNvSpPr/>
          <p:nvPr/>
        </p:nvSpPr>
        <p:spPr>
          <a:xfrm>
            <a:off x="2836550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67" name="Google Shape;767;p28"/>
          <p:cNvSpPr/>
          <p:nvPr/>
        </p:nvSpPr>
        <p:spPr>
          <a:xfrm>
            <a:off x="515212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68" name="Google Shape;768;p28"/>
          <p:cNvSpPr/>
          <p:nvPr/>
        </p:nvSpPr>
        <p:spPr>
          <a:xfrm>
            <a:off x="705137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69" name="Google Shape;769;p28"/>
          <p:cNvSpPr/>
          <p:nvPr/>
        </p:nvSpPr>
        <p:spPr>
          <a:xfrm>
            <a:off x="1721700" y="20063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70" name="Google Shape;770;p28"/>
          <p:cNvSpPr/>
          <p:nvPr/>
        </p:nvSpPr>
        <p:spPr>
          <a:xfrm>
            <a:off x="1338200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71" name="Google Shape;771;p28"/>
          <p:cNvSpPr/>
          <p:nvPr/>
        </p:nvSpPr>
        <p:spPr>
          <a:xfrm>
            <a:off x="2328250" y="43830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72" name="Google Shape;772;p28"/>
          <p:cNvSpPr/>
          <p:nvPr/>
        </p:nvSpPr>
        <p:spPr>
          <a:xfrm>
            <a:off x="3246525" y="44727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73" name="Google Shape;773;p28"/>
          <p:cNvSpPr/>
          <p:nvPr/>
        </p:nvSpPr>
        <p:spPr>
          <a:xfrm>
            <a:off x="24541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74" name="Google Shape;774;p28"/>
          <p:cNvSpPr/>
          <p:nvPr/>
        </p:nvSpPr>
        <p:spPr>
          <a:xfrm>
            <a:off x="4064100" y="2008625"/>
            <a:ext cx="507900" cy="378600"/>
          </a:xfrm>
          <a:prstGeom prst="wedgeRectCallout">
            <a:avLst>
              <a:gd fmla="val 27732" name="adj1"/>
              <a:gd fmla="val 71586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75" name="Google Shape;775;p28"/>
          <p:cNvSpPr/>
          <p:nvPr/>
        </p:nvSpPr>
        <p:spPr>
          <a:xfrm>
            <a:off x="71047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76" name="Google Shape;776;p28"/>
          <p:cNvSpPr/>
          <p:nvPr/>
        </p:nvSpPr>
        <p:spPr>
          <a:xfrm>
            <a:off x="4830875" y="44316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77" name="Google Shape;777;p28"/>
          <p:cNvSpPr/>
          <p:nvPr/>
        </p:nvSpPr>
        <p:spPr>
          <a:xfrm>
            <a:off x="3656900" y="36105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78" name="Google Shape;778;p28"/>
          <p:cNvSpPr/>
          <p:nvPr/>
        </p:nvSpPr>
        <p:spPr>
          <a:xfrm>
            <a:off x="5602175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79" name="Google Shape;779;p28"/>
          <p:cNvSpPr/>
          <p:nvPr/>
        </p:nvSpPr>
        <p:spPr>
          <a:xfrm>
            <a:off x="6332675" y="36147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80" name="Google Shape;780;p28"/>
          <p:cNvSpPr/>
          <p:nvPr/>
        </p:nvSpPr>
        <p:spPr>
          <a:xfrm>
            <a:off x="7517025" y="356940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5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781" name="Google Shape;781;p28"/>
          <p:cNvSpPr/>
          <p:nvPr/>
        </p:nvSpPr>
        <p:spPr>
          <a:xfrm>
            <a:off x="3160950" y="1420900"/>
            <a:ext cx="3007075" cy="3240900"/>
          </a:xfrm>
          <a:custGeom>
            <a:rect b="b" l="l" r="r" t="t"/>
            <a:pathLst>
              <a:path extrusionOk="0" h="129636" w="120283">
                <a:moveTo>
                  <a:pt x="23218" y="0"/>
                </a:moveTo>
                <a:lnTo>
                  <a:pt x="0" y="38053"/>
                </a:lnTo>
                <a:lnTo>
                  <a:pt x="967" y="59336"/>
                </a:lnTo>
                <a:lnTo>
                  <a:pt x="90293" y="66753"/>
                </a:lnTo>
                <a:lnTo>
                  <a:pt x="94163" y="67398"/>
                </a:lnTo>
                <a:lnTo>
                  <a:pt x="120283" y="78685"/>
                </a:lnTo>
                <a:lnTo>
                  <a:pt x="111899" y="96743"/>
                </a:lnTo>
                <a:lnTo>
                  <a:pt x="59335" y="106095"/>
                </a:lnTo>
                <a:lnTo>
                  <a:pt x="38052" y="129636"/>
                </a:lnTo>
              </a:path>
            </a:pathLst>
          </a:cu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2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Formalnie odpowiadamy</a:t>
            </a:r>
            <a:endParaRPr/>
          </a:p>
        </p:txBody>
      </p:sp>
      <p:sp>
        <p:nvSpPr>
          <p:cNvPr id="787" name="Google Shape;787;p29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/>
              <a:t>Z definicji każde E</a:t>
            </a:r>
            <a:r>
              <a:rPr baseline="30000" lang="pl" sz="2000"/>
              <a:t>x</a:t>
            </a:r>
            <a:r>
              <a:rPr lang="pl" sz="2000"/>
              <a:t> takie, że </a:t>
            </a:r>
            <a:r>
              <a:rPr lang="pl" sz="2000"/>
              <a:t>E</a:t>
            </a:r>
            <a:r>
              <a:rPr baseline="30000" lang="pl" sz="2000"/>
              <a:t>x</a:t>
            </a:r>
            <a:r>
              <a:rPr lang="pl" sz="2000"/>
              <a:t> ↦E, gdy E∈Ɣ powinno także należeć do Ɣ , tymczasem:</a:t>
            </a:r>
            <a:endParaRPr sz="20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pl" sz="2000"/>
              <a:t> </a:t>
            </a:r>
            <a:r>
              <a:rPr lang="pl" sz="2100">
                <a:solidFill>
                  <a:srgbClr val="EFEFEF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baseline="-25000" lang="pl" sz="2100">
                <a:solidFill>
                  <a:srgbClr val="EFEFE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baseline="30000" lang="pl" sz="2100">
                <a:solidFill>
                  <a:srgbClr val="EFEFE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pl" sz="2000"/>
              <a:t>∈Ɣ,</a:t>
            </a:r>
            <a:r>
              <a:rPr lang="pl" sz="2100">
                <a:solidFill>
                  <a:srgbClr val="EFEFEF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baseline="-25000" lang="pl" sz="2100">
                <a:solidFill>
                  <a:srgbClr val="EFEFE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baseline="30000" lang="pl" sz="2100">
                <a:solidFill>
                  <a:srgbClr val="EFEFE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pl" sz="2000"/>
              <a:t>↦</a:t>
            </a:r>
            <a:r>
              <a:rPr lang="pl" sz="2100">
                <a:solidFill>
                  <a:srgbClr val="EFEFEF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baseline="-25000" lang="pl" sz="2100">
                <a:solidFill>
                  <a:srgbClr val="EFEFE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baseline="30000" lang="pl" sz="2100">
                <a:solidFill>
                  <a:srgbClr val="EFEFE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pl" sz="2000"/>
              <a:t> a zarazem </a:t>
            </a:r>
            <a:r>
              <a:rPr lang="pl" sz="2100">
                <a:solidFill>
                  <a:srgbClr val="EFEFEF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baseline="-25000" lang="pl" sz="2100">
                <a:solidFill>
                  <a:srgbClr val="EFEFE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baseline="30000" lang="pl" sz="2100">
                <a:solidFill>
                  <a:srgbClr val="EFEFEF"/>
                </a:solidFill>
                <a:latin typeface="Arial"/>
                <a:ea typeface="Arial"/>
                <a:cs typeface="Arial"/>
                <a:sym typeface="Arial"/>
              </a:rPr>
              <a:t>3 </a:t>
            </a:r>
            <a:r>
              <a:rPr lang="pl" sz="2000"/>
              <a:t>∉Ɣ</a:t>
            </a:r>
            <a:endParaRPr sz="2000"/>
          </a:p>
          <a:p>
            <a:pPr indent="0" lvl="0" marL="0" rtl="0" algn="just">
              <a:spcBef>
                <a:spcPts val="1600"/>
              </a:spcBef>
              <a:spcAft>
                <a:spcPts val="1600"/>
              </a:spcAft>
              <a:buNone/>
            </a:pPr>
            <a:r>
              <a:rPr lang="pl" sz="2000"/>
              <a:t>Powyżej piszę o zdarzeniach, zamiast o stanach; jednakże odcięcia i konfiguracje są sobie równoważne; można więc, naginając nieco notację, pisać o zdarzeniach/stanach i odcięciach/konfiguracjach zamiennie</a:t>
            </a:r>
            <a:endParaRPr sz="2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3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Czy konfiguracja s</a:t>
            </a:r>
            <a:r>
              <a:rPr baseline="-25000" lang="pl"/>
              <a:t>1</a:t>
            </a:r>
            <a:r>
              <a:rPr baseline="30000" lang="pl"/>
              <a:t>3</a:t>
            </a:r>
            <a:r>
              <a:rPr lang="pl"/>
              <a:t>,s</a:t>
            </a:r>
            <a:r>
              <a:rPr baseline="-25000" lang="pl"/>
              <a:t>2</a:t>
            </a:r>
            <a:r>
              <a:rPr baseline="30000" lang="pl"/>
              <a:t>3</a:t>
            </a:r>
            <a:r>
              <a:rPr lang="pl"/>
              <a:t>,s</a:t>
            </a:r>
            <a:r>
              <a:rPr baseline="-25000" lang="pl"/>
              <a:t>3</a:t>
            </a:r>
            <a:r>
              <a:rPr baseline="30000" lang="pl"/>
              <a:t>2</a:t>
            </a:r>
            <a:r>
              <a:rPr lang="pl"/>
              <a:t>,s</a:t>
            </a:r>
            <a:r>
              <a:rPr baseline="-25000" lang="pl"/>
              <a:t>4</a:t>
            </a:r>
            <a:r>
              <a:rPr baseline="30000" lang="pl"/>
              <a:t>3</a:t>
            </a:r>
            <a:r>
              <a:rPr lang="pl"/>
              <a:t> jest spójna?</a:t>
            </a:r>
            <a:endParaRPr/>
          </a:p>
        </p:txBody>
      </p:sp>
      <p:cxnSp>
        <p:nvCxnSpPr>
          <p:cNvPr id="793" name="Google Shape;793;p30"/>
          <p:cNvCxnSpPr/>
          <p:nvPr/>
        </p:nvCxnSpPr>
        <p:spPr>
          <a:xfrm flipH="1" rot="10800000">
            <a:off x="1137400" y="1695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4" name="Google Shape;794;p30"/>
          <p:cNvCxnSpPr/>
          <p:nvPr/>
        </p:nvCxnSpPr>
        <p:spPr>
          <a:xfrm flipH="1" rot="10800000">
            <a:off x="1173900" y="25476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5" name="Google Shape;795;p30"/>
          <p:cNvCxnSpPr/>
          <p:nvPr/>
        </p:nvCxnSpPr>
        <p:spPr>
          <a:xfrm flipH="1" rot="10800000">
            <a:off x="1173900" y="3400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6" name="Google Shape;796;p30"/>
          <p:cNvCxnSpPr/>
          <p:nvPr/>
        </p:nvCxnSpPr>
        <p:spPr>
          <a:xfrm flipH="1" rot="10800000">
            <a:off x="1162200" y="42068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7" name="Google Shape;797;p30"/>
          <p:cNvSpPr txBox="1"/>
          <p:nvPr/>
        </p:nvSpPr>
        <p:spPr>
          <a:xfrm>
            <a:off x="629500" y="157410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98" name="Google Shape;798;p30"/>
          <p:cNvSpPr txBox="1"/>
          <p:nvPr/>
        </p:nvSpPr>
        <p:spPr>
          <a:xfrm>
            <a:off x="629500" y="23299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99" name="Google Shape;799;p30"/>
          <p:cNvSpPr txBox="1"/>
          <p:nvPr/>
        </p:nvSpPr>
        <p:spPr>
          <a:xfrm>
            <a:off x="629500" y="31824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00" name="Google Shape;800;p30"/>
          <p:cNvSpPr txBox="1"/>
          <p:nvPr/>
        </p:nvSpPr>
        <p:spPr>
          <a:xfrm>
            <a:off x="629500" y="39891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01" name="Google Shape;801;p30"/>
          <p:cNvSpPr/>
          <p:nvPr/>
        </p:nvSpPr>
        <p:spPr>
          <a:xfrm>
            <a:off x="14276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2" name="Google Shape;802;p30"/>
          <p:cNvSpPr/>
          <p:nvPr/>
        </p:nvSpPr>
        <p:spPr>
          <a:xfrm>
            <a:off x="17735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p30"/>
          <p:cNvSpPr/>
          <p:nvPr/>
        </p:nvSpPr>
        <p:spPr>
          <a:xfrm>
            <a:off x="142762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30"/>
          <p:cNvSpPr/>
          <p:nvPr/>
        </p:nvSpPr>
        <p:spPr>
          <a:xfrm>
            <a:off x="25459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5" name="Google Shape;805;p30"/>
          <p:cNvSpPr/>
          <p:nvPr/>
        </p:nvSpPr>
        <p:spPr>
          <a:xfrm>
            <a:off x="25459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p30"/>
          <p:cNvSpPr/>
          <p:nvPr/>
        </p:nvSpPr>
        <p:spPr>
          <a:xfrm>
            <a:off x="382617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30"/>
          <p:cNvSpPr/>
          <p:nvPr/>
        </p:nvSpPr>
        <p:spPr>
          <a:xfrm>
            <a:off x="34062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p30"/>
          <p:cNvSpPr/>
          <p:nvPr/>
        </p:nvSpPr>
        <p:spPr>
          <a:xfrm>
            <a:off x="296202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9" name="Google Shape;809;p30"/>
          <p:cNvSpPr/>
          <p:nvPr/>
        </p:nvSpPr>
        <p:spPr>
          <a:xfrm>
            <a:off x="44347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" name="Google Shape;810;p30"/>
          <p:cNvSpPr/>
          <p:nvPr/>
        </p:nvSpPr>
        <p:spPr>
          <a:xfrm>
            <a:off x="52661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p30"/>
          <p:cNvSpPr/>
          <p:nvPr/>
        </p:nvSpPr>
        <p:spPr>
          <a:xfrm>
            <a:off x="5015475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30"/>
          <p:cNvSpPr/>
          <p:nvPr/>
        </p:nvSpPr>
        <p:spPr>
          <a:xfrm>
            <a:off x="5724150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3" name="Google Shape;813;p30"/>
          <p:cNvSpPr/>
          <p:nvPr/>
        </p:nvSpPr>
        <p:spPr>
          <a:xfrm>
            <a:off x="64811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4" name="Google Shape;814;p30"/>
          <p:cNvSpPr/>
          <p:nvPr/>
        </p:nvSpPr>
        <p:spPr>
          <a:xfrm>
            <a:off x="71656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5" name="Google Shape;815;p30"/>
          <p:cNvSpPr/>
          <p:nvPr/>
        </p:nvSpPr>
        <p:spPr>
          <a:xfrm>
            <a:off x="7165675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6" name="Google Shape;816;p30"/>
          <p:cNvSpPr/>
          <p:nvPr/>
        </p:nvSpPr>
        <p:spPr>
          <a:xfrm>
            <a:off x="7663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17" name="Google Shape;817;p30"/>
          <p:cNvCxnSpPr>
            <a:stCxn id="801" idx="3"/>
            <a:endCxn id="802" idx="1"/>
          </p:cNvCxnSpPr>
          <p:nvPr/>
        </p:nvCxnSpPr>
        <p:spPr>
          <a:xfrm>
            <a:off x="1500225" y="1751500"/>
            <a:ext cx="273300" cy="82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18" name="Google Shape;818;p30"/>
          <p:cNvCxnSpPr>
            <a:stCxn id="803" idx="3"/>
            <a:endCxn id="804" idx="1"/>
          </p:cNvCxnSpPr>
          <p:nvPr/>
        </p:nvCxnSpPr>
        <p:spPr>
          <a:xfrm>
            <a:off x="1500225" y="3424250"/>
            <a:ext cx="1045800" cy="80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19" name="Google Shape;819;p30"/>
          <p:cNvCxnSpPr>
            <a:stCxn id="808" idx="3"/>
            <a:endCxn id="806" idx="1"/>
          </p:cNvCxnSpPr>
          <p:nvPr/>
        </p:nvCxnSpPr>
        <p:spPr>
          <a:xfrm>
            <a:off x="3034625" y="1719250"/>
            <a:ext cx="791700" cy="170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20" name="Google Shape;820;p30"/>
          <p:cNvCxnSpPr>
            <a:stCxn id="805" idx="3"/>
            <a:endCxn id="807" idx="1"/>
          </p:cNvCxnSpPr>
          <p:nvPr/>
        </p:nvCxnSpPr>
        <p:spPr>
          <a:xfrm>
            <a:off x="2618500" y="2571750"/>
            <a:ext cx="787800" cy="16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21" name="Google Shape;821;p30"/>
          <p:cNvCxnSpPr>
            <a:stCxn id="809" idx="3"/>
            <a:endCxn id="810" idx="1"/>
          </p:cNvCxnSpPr>
          <p:nvPr/>
        </p:nvCxnSpPr>
        <p:spPr>
          <a:xfrm flipH="1" rot="10800000">
            <a:off x="4507300" y="1719150"/>
            <a:ext cx="759000" cy="85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22" name="Google Shape;822;p30"/>
          <p:cNvCxnSpPr>
            <a:stCxn id="811" idx="3"/>
            <a:endCxn id="812" idx="1"/>
          </p:cNvCxnSpPr>
          <p:nvPr/>
        </p:nvCxnSpPr>
        <p:spPr>
          <a:xfrm flipH="1" rot="10800000">
            <a:off x="5088075" y="3401450"/>
            <a:ext cx="6360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23" name="Google Shape;823;p30"/>
          <p:cNvCxnSpPr>
            <a:stCxn id="813" idx="3"/>
            <a:endCxn id="814" idx="1"/>
          </p:cNvCxnSpPr>
          <p:nvPr/>
        </p:nvCxnSpPr>
        <p:spPr>
          <a:xfrm flipH="1" rot="10800000">
            <a:off x="6553775" y="1719250"/>
            <a:ext cx="612000" cy="168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24" name="Google Shape;824;p30"/>
          <p:cNvCxnSpPr>
            <a:stCxn id="815" idx="3"/>
            <a:endCxn id="816" idx="1"/>
          </p:cNvCxnSpPr>
          <p:nvPr/>
        </p:nvCxnSpPr>
        <p:spPr>
          <a:xfrm>
            <a:off x="7238275" y="2571750"/>
            <a:ext cx="4257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25" name="Google Shape;825;p30"/>
          <p:cNvSpPr/>
          <p:nvPr/>
        </p:nvSpPr>
        <p:spPr>
          <a:xfrm>
            <a:off x="1297500" y="124355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26" name="Google Shape;826;p30"/>
          <p:cNvSpPr/>
          <p:nvPr/>
        </p:nvSpPr>
        <p:spPr>
          <a:xfrm>
            <a:off x="2836550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27" name="Google Shape;827;p30"/>
          <p:cNvSpPr/>
          <p:nvPr/>
        </p:nvSpPr>
        <p:spPr>
          <a:xfrm>
            <a:off x="515212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28" name="Google Shape;828;p30"/>
          <p:cNvSpPr/>
          <p:nvPr/>
        </p:nvSpPr>
        <p:spPr>
          <a:xfrm>
            <a:off x="705137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29" name="Google Shape;829;p30"/>
          <p:cNvSpPr/>
          <p:nvPr/>
        </p:nvSpPr>
        <p:spPr>
          <a:xfrm>
            <a:off x="1721700" y="20063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30" name="Google Shape;830;p30"/>
          <p:cNvSpPr/>
          <p:nvPr/>
        </p:nvSpPr>
        <p:spPr>
          <a:xfrm>
            <a:off x="1338200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31" name="Google Shape;831;p30"/>
          <p:cNvSpPr/>
          <p:nvPr/>
        </p:nvSpPr>
        <p:spPr>
          <a:xfrm>
            <a:off x="2328250" y="43830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32" name="Google Shape;832;p30"/>
          <p:cNvSpPr/>
          <p:nvPr/>
        </p:nvSpPr>
        <p:spPr>
          <a:xfrm>
            <a:off x="3246525" y="44727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33" name="Google Shape;833;p30"/>
          <p:cNvSpPr/>
          <p:nvPr/>
        </p:nvSpPr>
        <p:spPr>
          <a:xfrm>
            <a:off x="24541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34" name="Google Shape;834;p30"/>
          <p:cNvSpPr/>
          <p:nvPr/>
        </p:nvSpPr>
        <p:spPr>
          <a:xfrm>
            <a:off x="4064100" y="2008625"/>
            <a:ext cx="507900" cy="378600"/>
          </a:xfrm>
          <a:prstGeom prst="wedgeRectCallout">
            <a:avLst>
              <a:gd fmla="val 27732" name="adj1"/>
              <a:gd fmla="val 71586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35" name="Google Shape;835;p30"/>
          <p:cNvSpPr/>
          <p:nvPr/>
        </p:nvSpPr>
        <p:spPr>
          <a:xfrm>
            <a:off x="71047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36" name="Google Shape;836;p30"/>
          <p:cNvSpPr/>
          <p:nvPr/>
        </p:nvSpPr>
        <p:spPr>
          <a:xfrm>
            <a:off x="4830875" y="44316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37" name="Google Shape;837;p30"/>
          <p:cNvSpPr/>
          <p:nvPr/>
        </p:nvSpPr>
        <p:spPr>
          <a:xfrm>
            <a:off x="3656900" y="36105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38" name="Google Shape;838;p30"/>
          <p:cNvSpPr/>
          <p:nvPr/>
        </p:nvSpPr>
        <p:spPr>
          <a:xfrm>
            <a:off x="5602175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39" name="Google Shape;839;p30"/>
          <p:cNvSpPr/>
          <p:nvPr/>
        </p:nvSpPr>
        <p:spPr>
          <a:xfrm>
            <a:off x="6332675" y="36147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40" name="Google Shape;840;p30"/>
          <p:cNvSpPr/>
          <p:nvPr/>
        </p:nvSpPr>
        <p:spPr>
          <a:xfrm>
            <a:off x="7517025" y="356940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5</a:t>
            </a:r>
            <a:endParaRPr baseline="3000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3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Czy konfiguracja s</a:t>
            </a:r>
            <a:r>
              <a:rPr baseline="-25000" lang="pl"/>
              <a:t>1</a:t>
            </a:r>
            <a:r>
              <a:rPr baseline="30000" lang="pl"/>
              <a:t>3</a:t>
            </a:r>
            <a:r>
              <a:rPr lang="pl"/>
              <a:t>,s</a:t>
            </a:r>
            <a:r>
              <a:rPr baseline="-25000" lang="pl"/>
              <a:t>2</a:t>
            </a:r>
            <a:r>
              <a:rPr baseline="30000" lang="pl"/>
              <a:t>3</a:t>
            </a:r>
            <a:r>
              <a:rPr lang="pl"/>
              <a:t>,s</a:t>
            </a:r>
            <a:r>
              <a:rPr baseline="-25000" lang="pl"/>
              <a:t>3</a:t>
            </a:r>
            <a:r>
              <a:rPr baseline="30000" lang="pl"/>
              <a:t>2</a:t>
            </a:r>
            <a:r>
              <a:rPr lang="pl"/>
              <a:t>,s</a:t>
            </a:r>
            <a:r>
              <a:rPr baseline="-25000" lang="pl"/>
              <a:t>4</a:t>
            </a:r>
            <a:r>
              <a:rPr baseline="30000" lang="pl"/>
              <a:t>3</a:t>
            </a:r>
            <a:r>
              <a:rPr lang="pl"/>
              <a:t> jest spójna?</a:t>
            </a:r>
            <a:endParaRPr/>
          </a:p>
        </p:txBody>
      </p:sp>
      <p:cxnSp>
        <p:nvCxnSpPr>
          <p:cNvPr id="846" name="Google Shape;846;p31"/>
          <p:cNvCxnSpPr/>
          <p:nvPr/>
        </p:nvCxnSpPr>
        <p:spPr>
          <a:xfrm flipH="1" rot="10800000">
            <a:off x="1137400" y="1695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7" name="Google Shape;847;p31"/>
          <p:cNvCxnSpPr/>
          <p:nvPr/>
        </p:nvCxnSpPr>
        <p:spPr>
          <a:xfrm flipH="1" rot="10800000">
            <a:off x="1173900" y="25476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8" name="Google Shape;848;p31"/>
          <p:cNvCxnSpPr/>
          <p:nvPr/>
        </p:nvCxnSpPr>
        <p:spPr>
          <a:xfrm flipH="1" rot="10800000">
            <a:off x="1173900" y="3400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9" name="Google Shape;849;p31"/>
          <p:cNvCxnSpPr/>
          <p:nvPr/>
        </p:nvCxnSpPr>
        <p:spPr>
          <a:xfrm flipH="1" rot="10800000">
            <a:off x="1162200" y="42068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0" name="Google Shape;850;p31"/>
          <p:cNvSpPr txBox="1"/>
          <p:nvPr/>
        </p:nvSpPr>
        <p:spPr>
          <a:xfrm>
            <a:off x="629500" y="157410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1" name="Google Shape;851;p31"/>
          <p:cNvSpPr txBox="1"/>
          <p:nvPr/>
        </p:nvSpPr>
        <p:spPr>
          <a:xfrm>
            <a:off x="629500" y="23299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2" name="Google Shape;852;p31"/>
          <p:cNvSpPr txBox="1"/>
          <p:nvPr/>
        </p:nvSpPr>
        <p:spPr>
          <a:xfrm>
            <a:off x="629500" y="31824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3" name="Google Shape;853;p31"/>
          <p:cNvSpPr txBox="1"/>
          <p:nvPr/>
        </p:nvSpPr>
        <p:spPr>
          <a:xfrm>
            <a:off x="629500" y="39891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4" name="Google Shape;854;p31"/>
          <p:cNvSpPr/>
          <p:nvPr/>
        </p:nvSpPr>
        <p:spPr>
          <a:xfrm>
            <a:off x="14276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5" name="Google Shape;855;p31"/>
          <p:cNvSpPr/>
          <p:nvPr/>
        </p:nvSpPr>
        <p:spPr>
          <a:xfrm>
            <a:off x="17735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6" name="Google Shape;856;p31"/>
          <p:cNvSpPr/>
          <p:nvPr/>
        </p:nvSpPr>
        <p:spPr>
          <a:xfrm>
            <a:off x="142762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7" name="Google Shape;857;p31"/>
          <p:cNvSpPr/>
          <p:nvPr/>
        </p:nvSpPr>
        <p:spPr>
          <a:xfrm>
            <a:off x="25459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8" name="Google Shape;858;p31"/>
          <p:cNvSpPr/>
          <p:nvPr/>
        </p:nvSpPr>
        <p:spPr>
          <a:xfrm>
            <a:off x="25459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p31"/>
          <p:cNvSpPr/>
          <p:nvPr/>
        </p:nvSpPr>
        <p:spPr>
          <a:xfrm>
            <a:off x="382617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0" name="Google Shape;860;p31"/>
          <p:cNvSpPr/>
          <p:nvPr/>
        </p:nvSpPr>
        <p:spPr>
          <a:xfrm>
            <a:off x="34062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31"/>
          <p:cNvSpPr/>
          <p:nvPr/>
        </p:nvSpPr>
        <p:spPr>
          <a:xfrm>
            <a:off x="296202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2" name="Google Shape;862;p31"/>
          <p:cNvSpPr/>
          <p:nvPr/>
        </p:nvSpPr>
        <p:spPr>
          <a:xfrm>
            <a:off x="44347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3" name="Google Shape;863;p31"/>
          <p:cNvSpPr/>
          <p:nvPr/>
        </p:nvSpPr>
        <p:spPr>
          <a:xfrm>
            <a:off x="52661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" name="Google Shape;864;p31"/>
          <p:cNvSpPr/>
          <p:nvPr/>
        </p:nvSpPr>
        <p:spPr>
          <a:xfrm>
            <a:off x="5015475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5" name="Google Shape;865;p31"/>
          <p:cNvSpPr/>
          <p:nvPr/>
        </p:nvSpPr>
        <p:spPr>
          <a:xfrm>
            <a:off x="5724150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6" name="Google Shape;866;p31"/>
          <p:cNvSpPr/>
          <p:nvPr/>
        </p:nvSpPr>
        <p:spPr>
          <a:xfrm>
            <a:off x="64811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7" name="Google Shape;867;p31"/>
          <p:cNvSpPr/>
          <p:nvPr/>
        </p:nvSpPr>
        <p:spPr>
          <a:xfrm>
            <a:off x="71656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8" name="Google Shape;868;p31"/>
          <p:cNvSpPr/>
          <p:nvPr/>
        </p:nvSpPr>
        <p:spPr>
          <a:xfrm>
            <a:off x="7165675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" name="Google Shape;869;p31"/>
          <p:cNvSpPr/>
          <p:nvPr/>
        </p:nvSpPr>
        <p:spPr>
          <a:xfrm>
            <a:off x="7663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70" name="Google Shape;870;p31"/>
          <p:cNvCxnSpPr>
            <a:stCxn id="854" idx="3"/>
            <a:endCxn id="855" idx="1"/>
          </p:cNvCxnSpPr>
          <p:nvPr/>
        </p:nvCxnSpPr>
        <p:spPr>
          <a:xfrm>
            <a:off x="1500225" y="1751500"/>
            <a:ext cx="273300" cy="82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71" name="Google Shape;871;p31"/>
          <p:cNvCxnSpPr>
            <a:stCxn id="856" idx="3"/>
            <a:endCxn id="857" idx="1"/>
          </p:cNvCxnSpPr>
          <p:nvPr/>
        </p:nvCxnSpPr>
        <p:spPr>
          <a:xfrm>
            <a:off x="1500225" y="3424250"/>
            <a:ext cx="1045800" cy="80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72" name="Google Shape;872;p31"/>
          <p:cNvCxnSpPr>
            <a:stCxn id="861" idx="3"/>
            <a:endCxn id="859" idx="1"/>
          </p:cNvCxnSpPr>
          <p:nvPr/>
        </p:nvCxnSpPr>
        <p:spPr>
          <a:xfrm>
            <a:off x="3034625" y="1719250"/>
            <a:ext cx="791700" cy="170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73" name="Google Shape;873;p31"/>
          <p:cNvCxnSpPr>
            <a:stCxn id="858" idx="3"/>
            <a:endCxn id="860" idx="1"/>
          </p:cNvCxnSpPr>
          <p:nvPr/>
        </p:nvCxnSpPr>
        <p:spPr>
          <a:xfrm>
            <a:off x="2618500" y="2571750"/>
            <a:ext cx="787800" cy="16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74" name="Google Shape;874;p31"/>
          <p:cNvCxnSpPr>
            <a:stCxn id="862" idx="3"/>
            <a:endCxn id="863" idx="1"/>
          </p:cNvCxnSpPr>
          <p:nvPr/>
        </p:nvCxnSpPr>
        <p:spPr>
          <a:xfrm flipH="1" rot="10800000">
            <a:off x="4507300" y="1719150"/>
            <a:ext cx="759000" cy="85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75" name="Google Shape;875;p31"/>
          <p:cNvCxnSpPr>
            <a:stCxn id="864" idx="3"/>
            <a:endCxn id="865" idx="1"/>
          </p:cNvCxnSpPr>
          <p:nvPr/>
        </p:nvCxnSpPr>
        <p:spPr>
          <a:xfrm flipH="1" rot="10800000">
            <a:off x="5088075" y="3401450"/>
            <a:ext cx="6360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76" name="Google Shape;876;p31"/>
          <p:cNvCxnSpPr>
            <a:stCxn id="866" idx="3"/>
            <a:endCxn id="867" idx="1"/>
          </p:cNvCxnSpPr>
          <p:nvPr/>
        </p:nvCxnSpPr>
        <p:spPr>
          <a:xfrm flipH="1" rot="10800000">
            <a:off x="6553775" y="1719250"/>
            <a:ext cx="612000" cy="168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77" name="Google Shape;877;p31"/>
          <p:cNvCxnSpPr>
            <a:stCxn id="868" idx="3"/>
            <a:endCxn id="869" idx="1"/>
          </p:cNvCxnSpPr>
          <p:nvPr/>
        </p:nvCxnSpPr>
        <p:spPr>
          <a:xfrm>
            <a:off x="7238275" y="2571750"/>
            <a:ext cx="4257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78" name="Google Shape;878;p31"/>
          <p:cNvSpPr/>
          <p:nvPr/>
        </p:nvSpPr>
        <p:spPr>
          <a:xfrm>
            <a:off x="1297500" y="124355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79" name="Google Shape;879;p31"/>
          <p:cNvSpPr/>
          <p:nvPr/>
        </p:nvSpPr>
        <p:spPr>
          <a:xfrm>
            <a:off x="2836550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80" name="Google Shape;880;p31"/>
          <p:cNvSpPr/>
          <p:nvPr/>
        </p:nvSpPr>
        <p:spPr>
          <a:xfrm>
            <a:off x="515212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81" name="Google Shape;881;p31"/>
          <p:cNvSpPr/>
          <p:nvPr/>
        </p:nvSpPr>
        <p:spPr>
          <a:xfrm>
            <a:off x="705137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82" name="Google Shape;882;p31"/>
          <p:cNvSpPr/>
          <p:nvPr/>
        </p:nvSpPr>
        <p:spPr>
          <a:xfrm>
            <a:off x="1721700" y="20063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83" name="Google Shape;883;p31"/>
          <p:cNvSpPr/>
          <p:nvPr/>
        </p:nvSpPr>
        <p:spPr>
          <a:xfrm>
            <a:off x="1338200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84" name="Google Shape;884;p31"/>
          <p:cNvSpPr/>
          <p:nvPr/>
        </p:nvSpPr>
        <p:spPr>
          <a:xfrm>
            <a:off x="2328250" y="43830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85" name="Google Shape;885;p31"/>
          <p:cNvSpPr/>
          <p:nvPr/>
        </p:nvSpPr>
        <p:spPr>
          <a:xfrm>
            <a:off x="3246525" y="44727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86" name="Google Shape;886;p31"/>
          <p:cNvSpPr/>
          <p:nvPr/>
        </p:nvSpPr>
        <p:spPr>
          <a:xfrm>
            <a:off x="24541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87" name="Google Shape;887;p31"/>
          <p:cNvSpPr/>
          <p:nvPr/>
        </p:nvSpPr>
        <p:spPr>
          <a:xfrm>
            <a:off x="4064100" y="2008625"/>
            <a:ext cx="507900" cy="378600"/>
          </a:xfrm>
          <a:prstGeom prst="wedgeRectCallout">
            <a:avLst>
              <a:gd fmla="val 27732" name="adj1"/>
              <a:gd fmla="val 71586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88" name="Google Shape;888;p31"/>
          <p:cNvSpPr/>
          <p:nvPr/>
        </p:nvSpPr>
        <p:spPr>
          <a:xfrm>
            <a:off x="71047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89" name="Google Shape;889;p31"/>
          <p:cNvSpPr/>
          <p:nvPr/>
        </p:nvSpPr>
        <p:spPr>
          <a:xfrm>
            <a:off x="4830875" y="44316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90" name="Google Shape;890;p31"/>
          <p:cNvSpPr/>
          <p:nvPr/>
        </p:nvSpPr>
        <p:spPr>
          <a:xfrm>
            <a:off x="3656900" y="36105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91" name="Google Shape;891;p31"/>
          <p:cNvSpPr/>
          <p:nvPr/>
        </p:nvSpPr>
        <p:spPr>
          <a:xfrm>
            <a:off x="5602175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92" name="Google Shape;892;p31"/>
          <p:cNvSpPr/>
          <p:nvPr/>
        </p:nvSpPr>
        <p:spPr>
          <a:xfrm>
            <a:off x="6332675" y="36147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93" name="Google Shape;893;p31"/>
          <p:cNvSpPr/>
          <p:nvPr/>
        </p:nvSpPr>
        <p:spPr>
          <a:xfrm>
            <a:off x="7517025" y="356940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5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894" name="Google Shape;894;p31"/>
          <p:cNvSpPr/>
          <p:nvPr/>
        </p:nvSpPr>
        <p:spPr>
          <a:xfrm>
            <a:off x="4757200" y="1404800"/>
            <a:ext cx="1233475" cy="3184450"/>
          </a:xfrm>
          <a:custGeom>
            <a:rect b="b" l="l" r="r" t="t"/>
            <a:pathLst>
              <a:path extrusionOk="0" h="127378" w="49339">
                <a:moveTo>
                  <a:pt x="47727" y="0"/>
                </a:moveTo>
                <a:lnTo>
                  <a:pt x="30958" y="28700"/>
                </a:lnTo>
                <a:lnTo>
                  <a:pt x="1612" y="68687"/>
                </a:lnTo>
                <a:lnTo>
                  <a:pt x="0" y="88358"/>
                </a:lnTo>
                <a:lnTo>
                  <a:pt x="49339" y="127378"/>
                </a:lnTo>
              </a:path>
            </a:pathLst>
          </a:custGeom>
          <a:noFill/>
          <a:ln cap="flat" cmpd="sng" w="28575">
            <a:solidFill>
              <a:srgbClr val="00FF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3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Formalnie odpowiadamy</a:t>
            </a:r>
            <a:endParaRPr/>
          </a:p>
        </p:txBody>
      </p:sp>
      <p:sp>
        <p:nvSpPr>
          <p:cNvPr id="900" name="Google Shape;900;p32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pl" sz="2000"/>
              <a:t>Jest spójna, ponieważ dla </a:t>
            </a:r>
            <a:r>
              <a:rPr lang="pl" sz="2000"/>
              <a:t>każdego E</a:t>
            </a:r>
            <a:r>
              <a:rPr lang="pl" sz="2000"/>
              <a:t>∈Ɣ </a:t>
            </a:r>
            <a:r>
              <a:rPr lang="pl" sz="2000"/>
              <a:t> i E</a:t>
            </a:r>
            <a:r>
              <a:rPr baseline="30000" lang="pl" sz="2000"/>
              <a:t>x</a:t>
            </a:r>
            <a:r>
              <a:rPr lang="pl" sz="2000"/>
              <a:t> takiego, że E</a:t>
            </a:r>
            <a:r>
              <a:rPr baseline="30000" lang="pl" sz="2000"/>
              <a:t>x</a:t>
            </a:r>
            <a:r>
              <a:rPr lang="pl" sz="2000"/>
              <a:t> ↦E, zdarzenie E</a:t>
            </a:r>
            <a:r>
              <a:rPr baseline="30000" lang="pl" sz="2000"/>
              <a:t>x</a:t>
            </a:r>
            <a:r>
              <a:rPr lang="pl" sz="2000"/>
              <a:t> także należy do Ɣ</a:t>
            </a:r>
            <a:endParaRPr sz="2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33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Czy konfiguracja s</a:t>
            </a:r>
            <a:r>
              <a:rPr baseline="-25000" lang="pl"/>
              <a:t>1</a:t>
            </a:r>
            <a:r>
              <a:rPr baseline="30000" lang="pl"/>
              <a:t>1</a:t>
            </a:r>
            <a:r>
              <a:rPr lang="pl"/>
              <a:t>,s</a:t>
            </a:r>
            <a:r>
              <a:rPr baseline="-25000" lang="pl"/>
              <a:t>2</a:t>
            </a:r>
            <a:r>
              <a:rPr baseline="30000" lang="pl"/>
              <a:t>3</a:t>
            </a:r>
            <a:r>
              <a:rPr lang="pl"/>
              <a:t>,s</a:t>
            </a:r>
            <a:r>
              <a:rPr baseline="-25000" lang="pl"/>
              <a:t>3</a:t>
            </a:r>
            <a:r>
              <a:rPr baseline="30000" lang="pl"/>
              <a:t>1</a:t>
            </a:r>
            <a:r>
              <a:rPr lang="pl"/>
              <a:t>,s</a:t>
            </a:r>
            <a:r>
              <a:rPr baseline="-25000" lang="pl"/>
              <a:t>4</a:t>
            </a:r>
            <a:r>
              <a:rPr baseline="30000" lang="pl"/>
              <a:t>2</a:t>
            </a:r>
            <a:r>
              <a:rPr lang="pl"/>
              <a:t> jest spójna? A co z s</a:t>
            </a:r>
            <a:r>
              <a:rPr baseline="-25000" lang="pl"/>
              <a:t>1</a:t>
            </a:r>
            <a:r>
              <a:rPr baseline="30000" lang="pl"/>
              <a:t>1</a:t>
            </a:r>
            <a:r>
              <a:rPr lang="pl"/>
              <a:t>,s</a:t>
            </a:r>
            <a:r>
              <a:rPr baseline="-25000" lang="pl"/>
              <a:t>2</a:t>
            </a:r>
            <a:r>
              <a:rPr baseline="30000" lang="pl"/>
              <a:t>3</a:t>
            </a:r>
            <a:r>
              <a:rPr lang="pl"/>
              <a:t>,s</a:t>
            </a:r>
            <a:r>
              <a:rPr baseline="-25000" lang="pl"/>
              <a:t>3</a:t>
            </a:r>
            <a:r>
              <a:rPr baseline="30000" lang="pl"/>
              <a:t>2</a:t>
            </a:r>
            <a:r>
              <a:rPr lang="pl"/>
              <a:t>,s</a:t>
            </a:r>
            <a:r>
              <a:rPr baseline="-25000" lang="pl"/>
              <a:t>4</a:t>
            </a:r>
            <a:r>
              <a:rPr baseline="30000" lang="pl"/>
              <a:t>3</a:t>
            </a:r>
            <a:r>
              <a:rPr lang="pl"/>
              <a:t>?</a:t>
            </a:r>
            <a:endParaRPr/>
          </a:p>
        </p:txBody>
      </p:sp>
      <p:cxnSp>
        <p:nvCxnSpPr>
          <p:cNvPr id="906" name="Google Shape;906;p33"/>
          <p:cNvCxnSpPr/>
          <p:nvPr/>
        </p:nvCxnSpPr>
        <p:spPr>
          <a:xfrm flipH="1" rot="10800000">
            <a:off x="1137400" y="1695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7" name="Google Shape;907;p33"/>
          <p:cNvCxnSpPr/>
          <p:nvPr/>
        </p:nvCxnSpPr>
        <p:spPr>
          <a:xfrm flipH="1" rot="10800000">
            <a:off x="1173900" y="25476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8" name="Google Shape;908;p33"/>
          <p:cNvCxnSpPr/>
          <p:nvPr/>
        </p:nvCxnSpPr>
        <p:spPr>
          <a:xfrm flipH="1" rot="10800000">
            <a:off x="1173900" y="3400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9" name="Google Shape;909;p33"/>
          <p:cNvCxnSpPr/>
          <p:nvPr/>
        </p:nvCxnSpPr>
        <p:spPr>
          <a:xfrm flipH="1" rot="10800000">
            <a:off x="1162200" y="42068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0" name="Google Shape;910;p33"/>
          <p:cNvSpPr txBox="1"/>
          <p:nvPr/>
        </p:nvSpPr>
        <p:spPr>
          <a:xfrm>
            <a:off x="629500" y="157410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11" name="Google Shape;911;p33"/>
          <p:cNvSpPr txBox="1"/>
          <p:nvPr/>
        </p:nvSpPr>
        <p:spPr>
          <a:xfrm>
            <a:off x="629500" y="23299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12" name="Google Shape;912;p33"/>
          <p:cNvSpPr txBox="1"/>
          <p:nvPr/>
        </p:nvSpPr>
        <p:spPr>
          <a:xfrm>
            <a:off x="629500" y="31824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13" name="Google Shape;913;p33"/>
          <p:cNvSpPr txBox="1"/>
          <p:nvPr/>
        </p:nvSpPr>
        <p:spPr>
          <a:xfrm>
            <a:off x="629500" y="39891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14" name="Google Shape;914;p33"/>
          <p:cNvSpPr/>
          <p:nvPr/>
        </p:nvSpPr>
        <p:spPr>
          <a:xfrm>
            <a:off x="14276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5" name="Google Shape;915;p33"/>
          <p:cNvSpPr/>
          <p:nvPr/>
        </p:nvSpPr>
        <p:spPr>
          <a:xfrm>
            <a:off x="17735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6" name="Google Shape;916;p33"/>
          <p:cNvSpPr/>
          <p:nvPr/>
        </p:nvSpPr>
        <p:spPr>
          <a:xfrm>
            <a:off x="142762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7" name="Google Shape;917;p33"/>
          <p:cNvSpPr/>
          <p:nvPr/>
        </p:nvSpPr>
        <p:spPr>
          <a:xfrm>
            <a:off x="25459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8" name="Google Shape;918;p33"/>
          <p:cNvSpPr/>
          <p:nvPr/>
        </p:nvSpPr>
        <p:spPr>
          <a:xfrm>
            <a:off x="25459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9" name="Google Shape;919;p33"/>
          <p:cNvSpPr/>
          <p:nvPr/>
        </p:nvSpPr>
        <p:spPr>
          <a:xfrm>
            <a:off x="382617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0" name="Google Shape;920;p33"/>
          <p:cNvSpPr/>
          <p:nvPr/>
        </p:nvSpPr>
        <p:spPr>
          <a:xfrm>
            <a:off x="34062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1" name="Google Shape;921;p33"/>
          <p:cNvSpPr/>
          <p:nvPr/>
        </p:nvSpPr>
        <p:spPr>
          <a:xfrm>
            <a:off x="296202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2" name="Google Shape;922;p33"/>
          <p:cNvSpPr/>
          <p:nvPr/>
        </p:nvSpPr>
        <p:spPr>
          <a:xfrm>
            <a:off x="44347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3" name="Google Shape;923;p33"/>
          <p:cNvSpPr/>
          <p:nvPr/>
        </p:nvSpPr>
        <p:spPr>
          <a:xfrm>
            <a:off x="52661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4" name="Google Shape;924;p33"/>
          <p:cNvSpPr/>
          <p:nvPr/>
        </p:nvSpPr>
        <p:spPr>
          <a:xfrm>
            <a:off x="5015475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5" name="Google Shape;925;p33"/>
          <p:cNvSpPr/>
          <p:nvPr/>
        </p:nvSpPr>
        <p:spPr>
          <a:xfrm>
            <a:off x="5724150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6" name="Google Shape;926;p33"/>
          <p:cNvSpPr/>
          <p:nvPr/>
        </p:nvSpPr>
        <p:spPr>
          <a:xfrm>
            <a:off x="64811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7" name="Google Shape;927;p33"/>
          <p:cNvSpPr/>
          <p:nvPr/>
        </p:nvSpPr>
        <p:spPr>
          <a:xfrm>
            <a:off x="71656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8" name="Google Shape;928;p33"/>
          <p:cNvSpPr/>
          <p:nvPr/>
        </p:nvSpPr>
        <p:spPr>
          <a:xfrm>
            <a:off x="7165675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9" name="Google Shape;929;p33"/>
          <p:cNvSpPr/>
          <p:nvPr/>
        </p:nvSpPr>
        <p:spPr>
          <a:xfrm>
            <a:off x="7663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30" name="Google Shape;930;p33"/>
          <p:cNvCxnSpPr>
            <a:stCxn id="914" idx="3"/>
            <a:endCxn id="915" idx="1"/>
          </p:cNvCxnSpPr>
          <p:nvPr/>
        </p:nvCxnSpPr>
        <p:spPr>
          <a:xfrm>
            <a:off x="1500225" y="1751500"/>
            <a:ext cx="273300" cy="82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31" name="Google Shape;931;p33"/>
          <p:cNvCxnSpPr>
            <a:stCxn id="916" idx="3"/>
            <a:endCxn id="917" idx="1"/>
          </p:cNvCxnSpPr>
          <p:nvPr/>
        </p:nvCxnSpPr>
        <p:spPr>
          <a:xfrm>
            <a:off x="1500225" y="3424250"/>
            <a:ext cx="1045800" cy="80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32" name="Google Shape;932;p33"/>
          <p:cNvCxnSpPr>
            <a:stCxn id="921" idx="3"/>
            <a:endCxn id="919" idx="1"/>
          </p:cNvCxnSpPr>
          <p:nvPr/>
        </p:nvCxnSpPr>
        <p:spPr>
          <a:xfrm>
            <a:off x="3034625" y="1719250"/>
            <a:ext cx="791700" cy="170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33" name="Google Shape;933;p33"/>
          <p:cNvCxnSpPr>
            <a:stCxn id="918" idx="3"/>
            <a:endCxn id="920" idx="1"/>
          </p:cNvCxnSpPr>
          <p:nvPr/>
        </p:nvCxnSpPr>
        <p:spPr>
          <a:xfrm>
            <a:off x="2618500" y="2571750"/>
            <a:ext cx="787800" cy="16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34" name="Google Shape;934;p33"/>
          <p:cNvCxnSpPr>
            <a:stCxn id="922" idx="3"/>
            <a:endCxn id="923" idx="1"/>
          </p:cNvCxnSpPr>
          <p:nvPr/>
        </p:nvCxnSpPr>
        <p:spPr>
          <a:xfrm flipH="1" rot="10800000">
            <a:off x="4507300" y="1719150"/>
            <a:ext cx="759000" cy="85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35" name="Google Shape;935;p33"/>
          <p:cNvCxnSpPr>
            <a:stCxn id="924" idx="3"/>
            <a:endCxn id="925" idx="1"/>
          </p:cNvCxnSpPr>
          <p:nvPr/>
        </p:nvCxnSpPr>
        <p:spPr>
          <a:xfrm flipH="1" rot="10800000">
            <a:off x="5088075" y="3401450"/>
            <a:ext cx="6360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36" name="Google Shape;936;p33"/>
          <p:cNvCxnSpPr>
            <a:stCxn id="926" idx="3"/>
            <a:endCxn id="927" idx="1"/>
          </p:cNvCxnSpPr>
          <p:nvPr/>
        </p:nvCxnSpPr>
        <p:spPr>
          <a:xfrm flipH="1" rot="10800000">
            <a:off x="6553775" y="1719250"/>
            <a:ext cx="612000" cy="168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37" name="Google Shape;937;p33"/>
          <p:cNvCxnSpPr>
            <a:stCxn id="928" idx="3"/>
            <a:endCxn id="929" idx="1"/>
          </p:cNvCxnSpPr>
          <p:nvPr/>
        </p:nvCxnSpPr>
        <p:spPr>
          <a:xfrm>
            <a:off x="7238275" y="2571750"/>
            <a:ext cx="4257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38" name="Google Shape;938;p33"/>
          <p:cNvSpPr/>
          <p:nvPr/>
        </p:nvSpPr>
        <p:spPr>
          <a:xfrm>
            <a:off x="1297500" y="124355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939" name="Google Shape;939;p33"/>
          <p:cNvSpPr/>
          <p:nvPr/>
        </p:nvSpPr>
        <p:spPr>
          <a:xfrm>
            <a:off x="2836550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940" name="Google Shape;940;p33"/>
          <p:cNvSpPr/>
          <p:nvPr/>
        </p:nvSpPr>
        <p:spPr>
          <a:xfrm>
            <a:off x="515212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941" name="Google Shape;941;p33"/>
          <p:cNvSpPr/>
          <p:nvPr/>
        </p:nvSpPr>
        <p:spPr>
          <a:xfrm>
            <a:off x="705137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942" name="Google Shape;942;p33"/>
          <p:cNvSpPr/>
          <p:nvPr/>
        </p:nvSpPr>
        <p:spPr>
          <a:xfrm>
            <a:off x="1721700" y="20063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943" name="Google Shape;943;p33"/>
          <p:cNvSpPr/>
          <p:nvPr/>
        </p:nvSpPr>
        <p:spPr>
          <a:xfrm>
            <a:off x="1338200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944" name="Google Shape;944;p33"/>
          <p:cNvSpPr/>
          <p:nvPr/>
        </p:nvSpPr>
        <p:spPr>
          <a:xfrm>
            <a:off x="2328250" y="43830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945" name="Google Shape;945;p33"/>
          <p:cNvSpPr/>
          <p:nvPr/>
        </p:nvSpPr>
        <p:spPr>
          <a:xfrm>
            <a:off x="3246525" y="44727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946" name="Google Shape;946;p33"/>
          <p:cNvSpPr/>
          <p:nvPr/>
        </p:nvSpPr>
        <p:spPr>
          <a:xfrm>
            <a:off x="24541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947" name="Google Shape;947;p33"/>
          <p:cNvSpPr/>
          <p:nvPr/>
        </p:nvSpPr>
        <p:spPr>
          <a:xfrm>
            <a:off x="4064100" y="2008625"/>
            <a:ext cx="507900" cy="378600"/>
          </a:xfrm>
          <a:prstGeom prst="wedgeRectCallout">
            <a:avLst>
              <a:gd fmla="val 27732" name="adj1"/>
              <a:gd fmla="val 71586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948" name="Google Shape;948;p33"/>
          <p:cNvSpPr/>
          <p:nvPr/>
        </p:nvSpPr>
        <p:spPr>
          <a:xfrm>
            <a:off x="71047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949" name="Google Shape;949;p33"/>
          <p:cNvSpPr/>
          <p:nvPr/>
        </p:nvSpPr>
        <p:spPr>
          <a:xfrm>
            <a:off x="4830875" y="44316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950" name="Google Shape;950;p33"/>
          <p:cNvSpPr/>
          <p:nvPr/>
        </p:nvSpPr>
        <p:spPr>
          <a:xfrm>
            <a:off x="3656900" y="36105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951" name="Google Shape;951;p33"/>
          <p:cNvSpPr/>
          <p:nvPr/>
        </p:nvSpPr>
        <p:spPr>
          <a:xfrm>
            <a:off x="5602175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952" name="Google Shape;952;p33"/>
          <p:cNvSpPr/>
          <p:nvPr/>
        </p:nvSpPr>
        <p:spPr>
          <a:xfrm>
            <a:off x="6332675" y="36147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953" name="Google Shape;953;p33"/>
          <p:cNvSpPr/>
          <p:nvPr/>
        </p:nvSpPr>
        <p:spPr>
          <a:xfrm>
            <a:off x="7517025" y="356940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5</a:t>
            </a:r>
            <a:endParaRPr baseline="3000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3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Czy konfiguracja s</a:t>
            </a:r>
            <a:r>
              <a:rPr baseline="-25000" lang="pl"/>
              <a:t>1</a:t>
            </a:r>
            <a:r>
              <a:rPr baseline="30000" lang="pl"/>
              <a:t>1</a:t>
            </a:r>
            <a:r>
              <a:rPr lang="pl"/>
              <a:t>,s</a:t>
            </a:r>
            <a:r>
              <a:rPr baseline="-25000" lang="pl"/>
              <a:t>2</a:t>
            </a:r>
            <a:r>
              <a:rPr baseline="30000" lang="pl"/>
              <a:t>3</a:t>
            </a:r>
            <a:r>
              <a:rPr lang="pl"/>
              <a:t>,s</a:t>
            </a:r>
            <a:r>
              <a:rPr baseline="-25000" lang="pl"/>
              <a:t>3</a:t>
            </a:r>
            <a:r>
              <a:rPr baseline="30000" lang="pl"/>
              <a:t>1</a:t>
            </a:r>
            <a:r>
              <a:rPr lang="pl"/>
              <a:t>,s</a:t>
            </a:r>
            <a:r>
              <a:rPr baseline="-25000" lang="pl"/>
              <a:t>4</a:t>
            </a:r>
            <a:r>
              <a:rPr baseline="30000" lang="pl"/>
              <a:t>2</a:t>
            </a:r>
            <a:r>
              <a:rPr lang="pl"/>
              <a:t> jest spójna? A co z s</a:t>
            </a:r>
            <a:r>
              <a:rPr baseline="-25000" lang="pl"/>
              <a:t>1</a:t>
            </a:r>
            <a:r>
              <a:rPr baseline="30000" lang="pl"/>
              <a:t>1</a:t>
            </a:r>
            <a:r>
              <a:rPr lang="pl"/>
              <a:t>,s</a:t>
            </a:r>
            <a:r>
              <a:rPr baseline="-25000" lang="pl"/>
              <a:t>2</a:t>
            </a:r>
            <a:r>
              <a:rPr baseline="30000" lang="pl"/>
              <a:t>3</a:t>
            </a:r>
            <a:r>
              <a:rPr lang="pl"/>
              <a:t>,s</a:t>
            </a:r>
            <a:r>
              <a:rPr baseline="-25000" lang="pl"/>
              <a:t>3</a:t>
            </a:r>
            <a:r>
              <a:rPr baseline="30000" lang="pl"/>
              <a:t>2</a:t>
            </a:r>
            <a:r>
              <a:rPr lang="pl"/>
              <a:t>,s</a:t>
            </a:r>
            <a:r>
              <a:rPr baseline="-25000" lang="pl"/>
              <a:t>4</a:t>
            </a:r>
            <a:r>
              <a:rPr baseline="30000" lang="pl"/>
              <a:t>3</a:t>
            </a:r>
            <a:r>
              <a:rPr lang="pl"/>
              <a:t>?</a:t>
            </a:r>
            <a:endParaRPr/>
          </a:p>
        </p:txBody>
      </p:sp>
      <p:cxnSp>
        <p:nvCxnSpPr>
          <p:cNvPr id="959" name="Google Shape;959;p34"/>
          <p:cNvCxnSpPr/>
          <p:nvPr/>
        </p:nvCxnSpPr>
        <p:spPr>
          <a:xfrm flipH="1" rot="10800000">
            <a:off x="1137400" y="1695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0" name="Google Shape;960;p34"/>
          <p:cNvCxnSpPr/>
          <p:nvPr/>
        </p:nvCxnSpPr>
        <p:spPr>
          <a:xfrm flipH="1" rot="10800000">
            <a:off x="1173900" y="25476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1" name="Google Shape;961;p34"/>
          <p:cNvCxnSpPr/>
          <p:nvPr/>
        </p:nvCxnSpPr>
        <p:spPr>
          <a:xfrm flipH="1" rot="10800000">
            <a:off x="1173900" y="3400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2" name="Google Shape;962;p34"/>
          <p:cNvCxnSpPr/>
          <p:nvPr/>
        </p:nvCxnSpPr>
        <p:spPr>
          <a:xfrm flipH="1" rot="10800000">
            <a:off x="1162200" y="42068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63" name="Google Shape;963;p34"/>
          <p:cNvSpPr txBox="1"/>
          <p:nvPr/>
        </p:nvSpPr>
        <p:spPr>
          <a:xfrm>
            <a:off x="629500" y="157410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64" name="Google Shape;964;p34"/>
          <p:cNvSpPr txBox="1"/>
          <p:nvPr/>
        </p:nvSpPr>
        <p:spPr>
          <a:xfrm>
            <a:off x="629500" y="23299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65" name="Google Shape;965;p34"/>
          <p:cNvSpPr txBox="1"/>
          <p:nvPr/>
        </p:nvSpPr>
        <p:spPr>
          <a:xfrm>
            <a:off x="629500" y="31824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66" name="Google Shape;966;p34"/>
          <p:cNvSpPr txBox="1"/>
          <p:nvPr/>
        </p:nvSpPr>
        <p:spPr>
          <a:xfrm>
            <a:off x="629500" y="39891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67" name="Google Shape;967;p34"/>
          <p:cNvSpPr/>
          <p:nvPr/>
        </p:nvSpPr>
        <p:spPr>
          <a:xfrm>
            <a:off x="14276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8" name="Google Shape;968;p34"/>
          <p:cNvSpPr/>
          <p:nvPr/>
        </p:nvSpPr>
        <p:spPr>
          <a:xfrm>
            <a:off x="17735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9" name="Google Shape;969;p34"/>
          <p:cNvSpPr/>
          <p:nvPr/>
        </p:nvSpPr>
        <p:spPr>
          <a:xfrm>
            <a:off x="142762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0" name="Google Shape;970;p34"/>
          <p:cNvSpPr/>
          <p:nvPr/>
        </p:nvSpPr>
        <p:spPr>
          <a:xfrm>
            <a:off x="25459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1" name="Google Shape;971;p34"/>
          <p:cNvSpPr/>
          <p:nvPr/>
        </p:nvSpPr>
        <p:spPr>
          <a:xfrm>
            <a:off x="25459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2" name="Google Shape;972;p34"/>
          <p:cNvSpPr/>
          <p:nvPr/>
        </p:nvSpPr>
        <p:spPr>
          <a:xfrm>
            <a:off x="382617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3" name="Google Shape;973;p34"/>
          <p:cNvSpPr/>
          <p:nvPr/>
        </p:nvSpPr>
        <p:spPr>
          <a:xfrm>
            <a:off x="34062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4" name="Google Shape;974;p34"/>
          <p:cNvSpPr/>
          <p:nvPr/>
        </p:nvSpPr>
        <p:spPr>
          <a:xfrm>
            <a:off x="296202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5" name="Google Shape;975;p34"/>
          <p:cNvSpPr/>
          <p:nvPr/>
        </p:nvSpPr>
        <p:spPr>
          <a:xfrm>
            <a:off x="44347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6" name="Google Shape;976;p34"/>
          <p:cNvSpPr/>
          <p:nvPr/>
        </p:nvSpPr>
        <p:spPr>
          <a:xfrm>
            <a:off x="52661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7" name="Google Shape;977;p34"/>
          <p:cNvSpPr/>
          <p:nvPr/>
        </p:nvSpPr>
        <p:spPr>
          <a:xfrm>
            <a:off x="5015475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8" name="Google Shape;978;p34"/>
          <p:cNvSpPr/>
          <p:nvPr/>
        </p:nvSpPr>
        <p:spPr>
          <a:xfrm>
            <a:off x="5724150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9" name="Google Shape;979;p34"/>
          <p:cNvSpPr/>
          <p:nvPr/>
        </p:nvSpPr>
        <p:spPr>
          <a:xfrm>
            <a:off x="64811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0" name="Google Shape;980;p34"/>
          <p:cNvSpPr/>
          <p:nvPr/>
        </p:nvSpPr>
        <p:spPr>
          <a:xfrm>
            <a:off x="71656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1" name="Google Shape;981;p34"/>
          <p:cNvSpPr/>
          <p:nvPr/>
        </p:nvSpPr>
        <p:spPr>
          <a:xfrm>
            <a:off x="7165675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2" name="Google Shape;982;p34"/>
          <p:cNvSpPr/>
          <p:nvPr/>
        </p:nvSpPr>
        <p:spPr>
          <a:xfrm>
            <a:off x="7663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83" name="Google Shape;983;p34"/>
          <p:cNvCxnSpPr>
            <a:stCxn id="967" idx="3"/>
            <a:endCxn id="968" idx="1"/>
          </p:cNvCxnSpPr>
          <p:nvPr/>
        </p:nvCxnSpPr>
        <p:spPr>
          <a:xfrm>
            <a:off x="1500225" y="1751500"/>
            <a:ext cx="273300" cy="82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84" name="Google Shape;984;p34"/>
          <p:cNvCxnSpPr>
            <a:stCxn id="969" idx="3"/>
            <a:endCxn id="970" idx="1"/>
          </p:cNvCxnSpPr>
          <p:nvPr/>
        </p:nvCxnSpPr>
        <p:spPr>
          <a:xfrm>
            <a:off x="1500225" y="3424250"/>
            <a:ext cx="1045800" cy="80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85" name="Google Shape;985;p34"/>
          <p:cNvCxnSpPr>
            <a:stCxn id="974" idx="3"/>
            <a:endCxn id="972" idx="1"/>
          </p:cNvCxnSpPr>
          <p:nvPr/>
        </p:nvCxnSpPr>
        <p:spPr>
          <a:xfrm>
            <a:off x="3034625" y="1719250"/>
            <a:ext cx="791700" cy="17049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86" name="Google Shape;986;p34"/>
          <p:cNvCxnSpPr>
            <a:stCxn id="971" idx="3"/>
            <a:endCxn id="973" idx="1"/>
          </p:cNvCxnSpPr>
          <p:nvPr/>
        </p:nvCxnSpPr>
        <p:spPr>
          <a:xfrm>
            <a:off x="2618500" y="2571750"/>
            <a:ext cx="787800" cy="16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87" name="Google Shape;987;p34"/>
          <p:cNvCxnSpPr>
            <a:stCxn id="975" idx="3"/>
            <a:endCxn id="976" idx="1"/>
          </p:cNvCxnSpPr>
          <p:nvPr/>
        </p:nvCxnSpPr>
        <p:spPr>
          <a:xfrm flipH="1" rot="10800000">
            <a:off x="4507300" y="1719150"/>
            <a:ext cx="759000" cy="85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88" name="Google Shape;988;p34"/>
          <p:cNvCxnSpPr>
            <a:stCxn id="977" idx="3"/>
            <a:endCxn id="978" idx="1"/>
          </p:cNvCxnSpPr>
          <p:nvPr/>
        </p:nvCxnSpPr>
        <p:spPr>
          <a:xfrm flipH="1" rot="10800000">
            <a:off x="5088075" y="3401450"/>
            <a:ext cx="6360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89" name="Google Shape;989;p34"/>
          <p:cNvCxnSpPr>
            <a:stCxn id="979" idx="3"/>
            <a:endCxn id="980" idx="1"/>
          </p:cNvCxnSpPr>
          <p:nvPr/>
        </p:nvCxnSpPr>
        <p:spPr>
          <a:xfrm flipH="1" rot="10800000">
            <a:off x="6553775" y="1719250"/>
            <a:ext cx="612000" cy="168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90" name="Google Shape;990;p34"/>
          <p:cNvCxnSpPr>
            <a:stCxn id="981" idx="3"/>
            <a:endCxn id="982" idx="1"/>
          </p:cNvCxnSpPr>
          <p:nvPr/>
        </p:nvCxnSpPr>
        <p:spPr>
          <a:xfrm>
            <a:off x="7238275" y="2571750"/>
            <a:ext cx="4257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91" name="Google Shape;991;p34"/>
          <p:cNvSpPr/>
          <p:nvPr/>
        </p:nvSpPr>
        <p:spPr>
          <a:xfrm>
            <a:off x="1297500" y="124355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992" name="Google Shape;992;p34"/>
          <p:cNvSpPr/>
          <p:nvPr/>
        </p:nvSpPr>
        <p:spPr>
          <a:xfrm>
            <a:off x="2836550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993" name="Google Shape;993;p34"/>
          <p:cNvSpPr/>
          <p:nvPr/>
        </p:nvSpPr>
        <p:spPr>
          <a:xfrm>
            <a:off x="515212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994" name="Google Shape;994;p34"/>
          <p:cNvSpPr/>
          <p:nvPr/>
        </p:nvSpPr>
        <p:spPr>
          <a:xfrm>
            <a:off x="705137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995" name="Google Shape;995;p34"/>
          <p:cNvSpPr/>
          <p:nvPr/>
        </p:nvSpPr>
        <p:spPr>
          <a:xfrm>
            <a:off x="1721700" y="20063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996" name="Google Shape;996;p34"/>
          <p:cNvSpPr/>
          <p:nvPr/>
        </p:nvSpPr>
        <p:spPr>
          <a:xfrm>
            <a:off x="1338200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997" name="Google Shape;997;p34"/>
          <p:cNvSpPr/>
          <p:nvPr/>
        </p:nvSpPr>
        <p:spPr>
          <a:xfrm>
            <a:off x="2328250" y="43830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998" name="Google Shape;998;p34"/>
          <p:cNvSpPr/>
          <p:nvPr/>
        </p:nvSpPr>
        <p:spPr>
          <a:xfrm>
            <a:off x="3246525" y="44727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999" name="Google Shape;999;p34"/>
          <p:cNvSpPr/>
          <p:nvPr/>
        </p:nvSpPr>
        <p:spPr>
          <a:xfrm>
            <a:off x="24541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000" name="Google Shape;1000;p34"/>
          <p:cNvSpPr/>
          <p:nvPr/>
        </p:nvSpPr>
        <p:spPr>
          <a:xfrm>
            <a:off x="4064100" y="2008625"/>
            <a:ext cx="507900" cy="378600"/>
          </a:xfrm>
          <a:prstGeom prst="wedgeRectCallout">
            <a:avLst>
              <a:gd fmla="val 27732" name="adj1"/>
              <a:gd fmla="val 71586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001" name="Google Shape;1001;p34"/>
          <p:cNvSpPr/>
          <p:nvPr/>
        </p:nvSpPr>
        <p:spPr>
          <a:xfrm>
            <a:off x="71047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002" name="Google Shape;1002;p34"/>
          <p:cNvSpPr/>
          <p:nvPr/>
        </p:nvSpPr>
        <p:spPr>
          <a:xfrm>
            <a:off x="4830875" y="44316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003" name="Google Shape;1003;p34"/>
          <p:cNvSpPr/>
          <p:nvPr/>
        </p:nvSpPr>
        <p:spPr>
          <a:xfrm>
            <a:off x="3656900" y="36105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004" name="Google Shape;1004;p34"/>
          <p:cNvSpPr/>
          <p:nvPr/>
        </p:nvSpPr>
        <p:spPr>
          <a:xfrm>
            <a:off x="5602175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005" name="Google Shape;1005;p34"/>
          <p:cNvSpPr/>
          <p:nvPr/>
        </p:nvSpPr>
        <p:spPr>
          <a:xfrm>
            <a:off x="6332675" y="36147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006" name="Google Shape;1006;p34"/>
          <p:cNvSpPr/>
          <p:nvPr/>
        </p:nvSpPr>
        <p:spPr>
          <a:xfrm>
            <a:off x="7517025" y="356940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5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007" name="Google Shape;1007;p34"/>
          <p:cNvSpPr/>
          <p:nvPr/>
        </p:nvSpPr>
        <p:spPr>
          <a:xfrm>
            <a:off x="2040325" y="1485400"/>
            <a:ext cx="3063525" cy="3144150"/>
          </a:xfrm>
          <a:custGeom>
            <a:rect b="b" l="l" r="r" t="t"/>
            <a:pathLst>
              <a:path extrusionOk="0" h="125766" w="122541">
                <a:moveTo>
                  <a:pt x="0" y="0"/>
                </a:moveTo>
                <a:lnTo>
                  <a:pt x="10965" y="19349"/>
                </a:lnTo>
                <a:lnTo>
                  <a:pt x="69978" y="31603"/>
                </a:lnTo>
                <a:lnTo>
                  <a:pt x="122541" y="32893"/>
                </a:lnTo>
                <a:lnTo>
                  <a:pt x="121252" y="54499"/>
                </a:lnTo>
                <a:lnTo>
                  <a:pt x="9030" y="66430"/>
                </a:lnTo>
                <a:lnTo>
                  <a:pt x="8385" y="90294"/>
                </a:lnTo>
                <a:lnTo>
                  <a:pt x="66753" y="104805"/>
                </a:lnTo>
                <a:lnTo>
                  <a:pt x="81264" y="125766"/>
                </a:lnTo>
              </a:path>
            </a:pathLst>
          </a:custGeom>
          <a:noFill/>
          <a:ln cap="flat" cmpd="sng" w="28575">
            <a:solidFill>
              <a:srgbClr val="00FF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08" name="Google Shape;1008;p34"/>
          <p:cNvSpPr/>
          <p:nvPr/>
        </p:nvSpPr>
        <p:spPr>
          <a:xfrm>
            <a:off x="2346700" y="1501525"/>
            <a:ext cx="3627775" cy="3192375"/>
          </a:xfrm>
          <a:custGeom>
            <a:rect b="b" l="l" r="r" t="t"/>
            <a:pathLst>
              <a:path extrusionOk="0" h="127695" w="145111">
                <a:moveTo>
                  <a:pt x="0" y="0"/>
                </a:moveTo>
                <a:lnTo>
                  <a:pt x="14511" y="15157"/>
                </a:lnTo>
                <a:lnTo>
                  <a:pt x="82954" y="29041"/>
                </a:lnTo>
                <a:lnTo>
                  <a:pt x="127452" y="28411"/>
                </a:lnTo>
                <a:lnTo>
                  <a:pt x="127688" y="58984"/>
                </a:lnTo>
                <a:lnTo>
                  <a:pt x="90615" y="70300"/>
                </a:lnTo>
                <a:lnTo>
                  <a:pt x="93195" y="85779"/>
                </a:lnTo>
                <a:lnTo>
                  <a:pt x="141579" y="101219"/>
                </a:lnTo>
                <a:lnTo>
                  <a:pt x="145111" y="127695"/>
                </a:lnTo>
              </a:path>
            </a:pathLst>
          </a:cu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3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Zegary Lamporta, byśmy mieli pewność, że wszystko wiemy</a:t>
            </a:r>
            <a:endParaRPr/>
          </a:p>
        </p:txBody>
      </p:sp>
      <p:cxnSp>
        <p:nvCxnSpPr>
          <p:cNvPr id="1014" name="Google Shape;1014;p35"/>
          <p:cNvCxnSpPr/>
          <p:nvPr/>
        </p:nvCxnSpPr>
        <p:spPr>
          <a:xfrm flipH="1" rot="10800000">
            <a:off x="1137400" y="1695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5" name="Google Shape;1015;p35"/>
          <p:cNvCxnSpPr/>
          <p:nvPr/>
        </p:nvCxnSpPr>
        <p:spPr>
          <a:xfrm flipH="1" rot="10800000">
            <a:off x="1173900" y="25476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6" name="Google Shape;1016;p35"/>
          <p:cNvCxnSpPr/>
          <p:nvPr/>
        </p:nvCxnSpPr>
        <p:spPr>
          <a:xfrm flipH="1" rot="10800000">
            <a:off x="1173900" y="3400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7" name="Google Shape;1017;p35"/>
          <p:cNvCxnSpPr/>
          <p:nvPr/>
        </p:nvCxnSpPr>
        <p:spPr>
          <a:xfrm flipH="1" rot="10800000">
            <a:off x="1162200" y="42068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18" name="Google Shape;1018;p35"/>
          <p:cNvSpPr txBox="1"/>
          <p:nvPr/>
        </p:nvSpPr>
        <p:spPr>
          <a:xfrm>
            <a:off x="629500" y="157410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9" name="Google Shape;1019;p35"/>
          <p:cNvSpPr txBox="1"/>
          <p:nvPr/>
        </p:nvSpPr>
        <p:spPr>
          <a:xfrm>
            <a:off x="629500" y="23299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20" name="Google Shape;1020;p35"/>
          <p:cNvSpPr txBox="1"/>
          <p:nvPr/>
        </p:nvSpPr>
        <p:spPr>
          <a:xfrm>
            <a:off x="629500" y="31824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21" name="Google Shape;1021;p35"/>
          <p:cNvSpPr txBox="1"/>
          <p:nvPr/>
        </p:nvSpPr>
        <p:spPr>
          <a:xfrm>
            <a:off x="629500" y="39891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22" name="Google Shape;1022;p35"/>
          <p:cNvSpPr/>
          <p:nvPr/>
        </p:nvSpPr>
        <p:spPr>
          <a:xfrm>
            <a:off x="14276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3" name="Google Shape;1023;p35"/>
          <p:cNvSpPr/>
          <p:nvPr/>
        </p:nvSpPr>
        <p:spPr>
          <a:xfrm>
            <a:off x="17735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4" name="Google Shape;1024;p35"/>
          <p:cNvSpPr/>
          <p:nvPr/>
        </p:nvSpPr>
        <p:spPr>
          <a:xfrm>
            <a:off x="142762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5" name="Google Shape;1025;p35"/>
          <p:cNvSpPr/>
          <p:nvPr/>
        </p:nvSpPr>
        <p:spPr>
          <a:xfrm>
            <a:off x="25459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6" name="Google Shape;1026;p35"/>
          <p:cNvSpPr/>
          <p:nvPr/>
        </p:nvSpPr>
        <p:spPr>
          <a:xfrm>
            <a:off x="25459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7" name="Google Shape;1027;p35"/>
          <p:cNvSpPr/>
          <p:nvPr/>
        </p:nvSpPr>
        <p:spPr>
          <a:xfrm>
            <a:off x="382617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8" name="Google Shape;1028;p35"/>
          <p:cNvSpPr/>
          <p:nvPr/>
        </p:nvSpPr>
        <p:spPr>
          <a:xfrm>
            <a:off x="34062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9" name="Google Shape;1029;p35"/>
          <p:cNvSpPr/>
          <p:nvPr/>
        </p:nvSpPr>
        <p:spPr>
          <a:xfrm>
            <a:off x="32465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0" name="Google Shape;1030;p35"/>
          <p:cNvSpPr/>
          <p:nvPr/>
        </p:nvSpPr>
        <p:spPr>
          <a:xfrm>
            <a:off x="387455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1" name="Google Shape;1031;p35"/>
          <p:cNvSpPr/>
          <p:nvPr/>
        </p:nvSpPr>
        <p:spPr>
          <a:xfrm>
            <a:off x="52661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2" name="Google Shape;1032;p35"/>
          <p:cNvSpPr/>
          <p:nvPr/>
        </p:nvSpPr>
        <p:spPr>
          <a:xfrm>
            <a:off x="5015475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3" name="Google Shape;1033;p35"/>
          <p:cNvSpPr/>
          <p:nvPr/>
        </p:nvSpPr>
        <p:spPr>
          <a:xfrm>
            <a:off x="5724150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4" name="Google Shape;1034;p35"/>
          <p:cNvSpPr/>
          <p:nvPr/>
        </p:nvSpPr>
        <p:spPr>
          <a:xfrm>
            <a:off x="6767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5" name="Google Shape;1035;p35"/>
          <p:cNvSpPr/>
          <p:nvPr/>
        </p:nvSpPr>
        <p:spPr>
          <a:xfrm>
            <a:off x="71656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6" name="Google Shape;1036;p35"/>
          <p:cNvSpPr/>
          <p:nvPr/>
        </p:nvSpPr>
        <p:spPr>
          <a:xfrm>
            <a:off x="62950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7" name="Google Shape;1037;p35"/>
          <p:cNvSpPr/>
          <p:nvPr/>
        </p:nvSpPr>
        <p:spPr>
          <a:xfrm>
            <a:off x="7663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38" name="Google Shape;1038;p35"/>
          <p:cNvCxnSpPr>
            <a:stCxn id="1022" idx="3"/>
            <a:endCxn id="1026" idx="1"/>
          </p:cNvCxnSpPr>
          <p:nvPr/>
        </p:nvCxnSpPr>
        <p:spPr>
          <a:xfrm>
            <a:off x="1500225" y="1751500"/>
            <a:ext cx="1045800" cy="82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39" name="Google Shape;1039;p35"/>
          <p:cNvCxnSpPr>
            <a:stCxn id="1024" idx="3"/>
            <a:endCxn id="1030" idx="1"/>
          </p:cNvCxnSpPr>
          <p:nvPr/>
        </p:nvCxnSpPr>
        <p:spPr>
          <a:xfrm flipH="1" rot="10800000">
            <a:off x="1500225" y="2571650"/>
            <a:ext cx="2374200" cy="85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40" name="Google Shape;1040;p35"/>
          <p:cNvCxnSpPr>
            <a:stCxn id="1027" idx="0"/>
            <a:endCxn id="1031" idx="1"/>
          </p:cNvCxnSpPr>
          <p:nvPr/>
        </p:nvCxnSpPr>
        <p:spPr>
          <a:xfrm flipH="1" rot="10800000">
            <a:off x="3862475" y="1719200"/>
            <a:ext cx="1403700" cy="160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41" name="Google Shape;1041;p35"/>
          <p:cNvCxnSpPr>
            <a:stCxn id="1023" idx="3"/>
            <a:endCxn id="1028" idx="1"/>
          </p:cNvCxnSpPr>
          <p:nvPr/>
        </p:nvCxnSpPr>
        <p:spPr>
          <a:xfrm>
            <a:off x="1846100" y="2571750"/>
            <a:ext cx="1560000" cy="16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42" name="Google Shape;1042;p35"/>
          <p:cNvCxnSpPr>
            <a:stCxn id="1043" idx="4"/>
            <a:endCxn id="1029" idx="2"/>
          </p:cNvCxnSpPr>
          <p:nvPr/>
        </p:nvCxnSpPr>
        <p:spPr>
          <a:xfrm flipH="1" rot="10800000">
            <a:off x="2604675" y="1856425"/>
            <a:ext cx="678300" cy="2378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44" name="Google Shape;1044;p35"/>
          <p:cNvCxnSpPr>
            <a:stCxn id="1032" idx="3"/>
            <a:endCxn id="1033" idx="1"/>
          </p:cNvCxnSpPr>
          <p:nvPr/>
        </p:nvCxnSpPr>
        <p:spPr>
          <a:xfrm flipH="1" rot="10800000">
            <a:off x="5088075" y="3401450"/>
            <a:ext cx="6360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45" name="Google Shape;1045;p35"/>
          <p:cNvCxnSpPr>
            <a:stCxn id="1035" idx="2"/>
            <a:endCxn id="1037" idx="0"/>
          </p:cNvCxnSpPr>
          <p:nvPr/>
        </p:nvCxnSpPr>
        <p:spPr>
          <a:xfrm>
            <a:off x="7201975" y="1824100"/>
            <a:ext cx="498300" cy="147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46" name="Google Shape;1046;p35"/>
          <p:cNvCxnSpPr>
            <a:stCxn id="1036" idx="3"/>
            <a:endCxn id="1034" idx="0"/>
          </p:cNvCxnSpPr>
          <p:nvPr/>
        </p:nvCxnSpPr>
        <p:spPr>
          <a:xfrm>
            <a:off x="6367600" y="2571750"/>
            <a:ext cx="436800" cy="72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47" name="Google Shape;1047;p35"/>
          <p:cNvSpPr/>
          <p:nvPr/>
        </p:nvSpPr>
        <p:spPr>
          <a:xfrm>
            <a:off x="1297500" y="124355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048" name="Google Shape;1048;p35"/>
          <p:cNvSpPr/>
          <p:nvPr/>
        </p:nvSpPr>
        <p:spPr>
          <a:xfrm>
            <a:off x="2836550" y="1195500"/>
            <a:ext cx="507900" cy="378600"/>
          </a:xfrm>
          <a:prstGeom prst="wedgeRectCallout">
            <a:avLst>
              <a:gd fmla="val 23395" name="adj1"/>
              <a:gd fmla="val 92585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049" name="Google Shape;1049;p35"/>
          <p:cNvSpPr/>
          <p:nvPr/>
        </p:nvSpPr>
        <p:spPr>
          <a:xfrm>
            <a:off x="515212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050" name="Google Shape;1050;p35"/>
          <p:cNvSpPr/>
          <p:nvPr/>
        </p:nvSpPr>
        <p:spPr>
          <a:xfrm>
            <a:off x="705137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051" name="Google Shape;1051;p35"/>
          <p:cNvSpPr/>
          <p:nvPr/>
        </p:nvSpPr>
        <p:spPr>
          <a:xfrm>
            <a:off x="1209975" y="2052338"/>
            <a:ext cx="507900" cy="378600"/>
          </a:xfrm>
          <a:prstGeom prst="wedgeRectCallout">
            <a:avLst>
              <a:gd fmla="val 56345" name="adj1"/>
              <a:gd fmla="val 77077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052" name="Google Shape;1052;p35"/>
          <p:cNvSpPr/>
          <p:nvPr/>
        </p:nvSpPr>
        <p:spPr>
          <a:xfrm>
            <a:off x="1338200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043" name="Google Shape;1043;p35"/>
          <p:cNvSpPr/>
          <p:nvPr/>
        </p:nvSpPr>
        <p:spPr>
          <a:xfrm>
            <a:off x="2328250" y="43830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053" name="Google Shape;1053;p35"/>
          <p:cNvSpPr/>
          <p:nvPr/>
        </p:nvSpPr>
        <p:spPr>
          <a:xfrm>
            <a:off x="3246525" y="44727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054" name="Google Shape;1054;p35"/>
          <p:cNvSpPr/>
          <p:nvPr/>
        </p:nvSpPr>
        <p:spPr>
          <a:xfrm>
            <a:off x="24541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055" name="Google Shape;1055;p35"/>
          <p:cNvSpPr/>
          <p:nvPr/>
        </p:nvSpPr>
        <p:spPr>
          <a:xfrm>
            <a:off x="4064100" y="2008625"/>
            <a:ext cx="507900" cy="378600"/>
          </a:xfrm>
          <a:prstGeom prst="wedgeRectCallout">
            <a:avLst>
              <a:gd fmla="val -72268" name="adj1"/>
              <a:gd fmla="val 95015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056" name="Google Shape;1056;p35"/>
          <p:cNvSpPr/>
          <p:nvPr/>
        </p:nvSpPr>
        <p:spPr>
          <a:xfrm>
            <a:off x="61666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057" name="Google Shape;1057;p35"/>
          <p:cNvSpPr/>
          <p:nvPr/>
        </p:nvSpPr>
        <p:spPr>
          <a:xfrm>
            <a:off x="4830875" y="44316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058" name="Google Shape;1058;p35"/>
          <p:cNvSpPr/>
          <p:nvPr/>
        </p:nvSpPr>
        <p:spPr>
          <a:xfrm>
            <a:off x="3656900" y="36105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059" name="Google Shape;1059;p35"/>
          <p:cNvSpPr/>
          <p:nvPr/>
        </p:nvSpPr>
        <p:spPr>
          <a:xfrm>
            <a:off x="5602175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060" name="Google Shape;1060;p35"/>
          <p:cNvSpPr/>
          <p:nvPr/>
        </p:nvSpPr>
        <p:spPr>
          <a:xfrm>
            <a:off x="6332675" y="3614775"/>
            <a:ext cx="507900" cy="378600"/>
          </a:xfrm>
          <a:prstGeom prst="wedgeRectCallout">
            <a:avLst>
              <a:gd fmla="val 35046" name="adj1"/>
              <a:gd fmla="val -90729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061" name="Google Shape;1061;p35"/>
          <p:cNvSpPr/>
          <p:nvPr/>
        </p:nvSpPr>
        <p:spPr>
          <a:xfrm>
            <a:off x="7517025" y="356940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5</a:t>
            </a:r>
            <a:endParaRPr baseline="3000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3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Zegary Lamporta, byśmy mieli pewność, że wszystko wiemy</a:t>
            </a:r>
            <a:endParaRPr/>
          </a:p>
        </p:txBody>
      </p:sp>
      <p:cxnSp>
        <p:nvCxnSpPr>
          <p:cNvPr id="1067" name="Google Shape;1067;p36"/>
          <p:cNvCxnSpPr/>
          <p:nvPr/>
        </p:nvCxnSpPr>
        <p:spPr>
          <a:xfrm flipH="1" rot="10800000">
            <a:off x="1137400" y="1695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8" name="Google Shape;1068;p36"/>
          <p:cNvCxnSpPr/>
          <p:nvPr/>
        </p:nvCxnSpPr>
        <p:spPr>
          <a:xfrm flipH="1" rot="10800000">
            <a:off x="1173900" y="25476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9" name="Google Shape;1069;p36"/>
          <p:cNvCxnSpPr/>
          <p:nvPr/>
        </p:nvCxnSpPr>
        <p:spPr>
          <a:xfrm flipH="1" rot="10800000">
            <a:off x="1173900" y="3400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0" name="Google Shape;1070;p36"/>
          <p:cNvCxnSpPr/>
          <p:nvPr/>
        </p:nvCxnSpPr>
        <p:spPr>
          <a:xfrm flipH="1" rot="10800000">
            <a:off x="1162200" y="42068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71" name="Google Shape;1071;p36"/>
          <p:cNvSpPr txBox="1"/>
          <p:nvPr/>
        </p:nvSpPr>
        <p:spPr>
          <a:xfrm>
            <a:off x="629500" y="157410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72" name="Google Shape;1072;p36"/>
          <p:cNvSpPr txBox="1"/>
          <p:nvPr/>
        </p:nvSpPr>
        <p:spPr>
          <a:xfrm>
            <a:off x="629500" y="23299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73" name="Google Shape;1073;p36"/>
          <p:cNvSpPr txBox="1"/>
          <p:nvPr/>
        </p:nvSpPr>
        <p:spPr>
          <a:xfrm>
            <a:off x="629500" y="31824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74" name="Google Shape;1074;p36"/>
          <p:cNvSpPr txBox="1"/>
          <p:nvPr/>
        </p:nvSpPr>
        <p:spPr>
          <a:xfrm>
            <a:off x="629500" y="39891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75" name="Google Shape;1075;p36"/>
          <p:cNvSpPr/>
          <p:nvPr/>
        </p:nvSpPr>
        <p:spPr>
          <a:xfrm>
            <a:off x="14276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6" name="Google Shape;1076;p36"/>
          <p:cNvSpPr/>
          <p:nvPr/>
        </p:nvSpPr>
        <p:spPr>
          <a:xfrm>
            <a:off x="17735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7" name="Google Shape;1077;p36"/>
          <p:cNvSpPr/>
          <p:nvPr/>
        </p:nvSpPr>
        <p:spPr>
          <a:xfrm>
            <a:off x="142762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8" name="Google Shape;1078;p36"/>
          <p:cNvSpPr/>
          <p:nvPr/>
        </p:nvSpPr>
        <p:spPr>
          <a:xfrm>
            <a:off x="25459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9" name="Google Shape;1079;p36"/>
          <p:cNvSpPr/>
          <p:nvPr/>
        </p:nvSpPr>
        <p:spPr>
          <a:xfrm>
            <a:off x="25459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0" name="Google Shape;1080;p36"/>
          <p:cNvSpPr/>
          <p:nvPr/>
        </p:nvSpPr>
        <p:spPr>
          <a:xfrm>
            <a:off x="382617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1" name="Google Shape;1081;p36"/>
          <p:cNvSpPr/>
          <p:nvPr/>
        </p:nvSpPr>
        <p:spPr>
          <a:xfrm>
            <a:off x="34062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2" name="Google Shape;1082;p36"/>
          <p:cNvSpPr/>
          <p:nvPr/>
        </p:nvSpPr>
        <p:spPr>
          <a:xfrm>
            <a:off x="32465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3" name="Google Shape;1083;p36"/>
          <p:cNvSpPr/>
          <p:nvPr/>
        </p:nvSpPr>
        <p:spPr>
          <a:xfrm>
            <a:off x="387455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4" name="Google Shape;1084;p36"/>
          <p:cNvSpPr/>
          <p:nvPr/>
        </p:nvSpPr>
        <p:spPr>
          <a:xfrm>
            <a:off x="52661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5" name="Google Shape;1085;p36"/>
          <p:cNvSpPr/>
          <p:nvPr/>
        </p:nvSpPr>
        <p:spPr>
          <a:xfrm>
            <a:off x="5015475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6" name="Google Shape;1086;p36"/>
          <p:cNvSpPr/>
          <p:nvPr/>
        </p:nvSpPr>
        <p:spPr>
          <a:xfrm>
            <a:off x="5724150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7" name="Google Shape;1087;p36"/>
          <p:cNvSpPr/>
          <p:nvPr/>
        </p:nvSpPr>
        <p:spPr>
          <a:xfrm>
            <a:off x="6767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8" name="Google Shape;1088;p36"/>
          <p:cNvSpPr/>
          <p:nvPr/>
        </p:nvSpPr>
        <p:spPr>
          <a:xfrm>
            <a:off x="71656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9" name="Google Shape;1089;p36"/>
          <p:cNvSpPr/>
          <p:nvPr/>
        </p:nvSpPr>
        <p:spPr>
          <a:xfrm>
            <a:off x="62950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0" name="Google Shape;1090;p36"/>
          <p:cNvSpPr/>
          <p:nvPr/>
        </p:nvSpPr>
        <p:spPr>
          <a:xfrm>
            <a:off x="7663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91" name="Google Shape;1091;p36"/>
          <p:cNvCxnSpPr>
            <a:stCxn id="1075" idx="3"/>
            <a:endCxn id="1079" idx="1"/>
          </p:cNvCxnSpPr>
          <p:nvPr/>
        </p:nvCxnSpPr>
        <p:spPr>
          <a:xfrm>
            <a:off x="1500225" y="1751500"/>
            <a:ext cx="1045800" cy="82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92" name="Google Shape;1092;p36"/>
          <p:cNvCxnSpPr>
            <a:stCxn id="1077" idx="3"/>
            <a:endCxn id="1083" idx="1"/>
          </p:cNvCxnSpPr>
          <p:nvPr/>
        </p:nvCxnSpPr>
        <p:spPr>
          <a:xfrm flipH="1" rot="10800000">
            <a:off x="1500225" y="2571650"/>
            <a:ext cx="2374200" cy="85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93" name="Google Shape;1093;p36"/>
          <p:cNvCxnSpPr>
            <a:stCxn id="1080" idx="0"/>
            <a:endCxn id="1084" idx="1"/>
          </p:cNvCxnSpPr>
          <p:nvPr/>
        </p:nvCxnSpPr>
        <p:spPr>
          <a:xfrm flipH="1" rot="10800000">
            <a:off x="3862475" y="1719200"/>
            <a:ext cx="1403700" cy="160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94" name="Google Shape;1094;p36"/>
          <p:cNvCxnSpPr>
            <a:stCxn id="1076" idx="3"/>
            <a:endCxn id="1081" idx="1"/>
          </p:cNvCxnSpPr>
          <p:nvPr/>
        </p:nvCxnSpPr>
        <p:spPr>
          <a:xfrm>
            <a:off x="1846100" y="2571750"/>
            <a:ext cx="1560000" cy="16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95" name="Google Shape;1095;p36"/>
          <p:cNvCxnSpPr>
            <a:stCxn id="1096" idx="4"/>
            <a:endCxn id="1082" idx="2"/>
          </p:cNvCxnSpPr>
          <p:nvPr/>
        </p:nvCxnSpPr>
        <p:spPr>
          <a:xfrm flipH="1" rot="10800000">
            <a:off x="2604675" y="1856425"/>
            <a:ext cx="678300" cy="2378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97" name="Google Shape;1097;p36"/>
          <p:cNvCxnSpPr>
            <a:stCxn id="1085" idx="3"/>
            <a:endCxn id="1086" idx="1"/>
          </p:cNvCxnSpPr>
          <p:nvPr/>
        </p:nvCxnSpPr>
        <p:spPr>
          <a:xfrm flipH="1" rot="10800000">
            <a:off x="5088075" y="3401450"/>
            <a:ext cx="6360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98" name="Google Shape;1098;p36"/>
          <p:cNvCxnSpPr>
            <a:stCxn id="1088" idx="2"/>
            <a:endCxn id="1090" idx="0"/>
          </p:cNvCxnSpPr>
          <p:nvPr/>
        </p:nvCxnSpPr>
        <p:spPr>
          <a:xfrm>
            <a:off x="7201975" y="1824100"/>
            <a:ext cx="498300" cy="147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99" name="Google Shape;1099;p36"/>
          <p:cNvCxnSpPr>
            <a:stCxn id="1089" idx="3"/>
            <a:endCxn id="1087" idx="0"/>
          </p:cNvCxnSpPr>
          <p:nvPr/>
        </p:nvCxnSpPr>
        <p:spPr>
          <a:xfrm>
            <a:off x="6367600" y="2571750"/>
            <a:ext cx="436800" cy="72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00" name="Google Shape;1100;p36"/>
          <p:cNvSpPr/>
          <p:nvPr/>
        </p:nvSpPr>
        <p:spPr>
          <a:xfrm>
            <a:off x="1297500" y="124355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01" name="Google Shape;1101;p36"/>
          <p:cNvSpPr/>
          <p:nvPr/>
        </p:nvSpPr>
        <p:spPr>
          <a:xfrm>
            <a:off x="2836550" y="1195500"/>
            <a:ext cx="507900" cy="378600"/>
          </a:xfrm>
          <a:prstGeom prst="wedgeRectCallout">
            <a:avLst>
              <a:gd fmla="val 23395" name="adj1"/>
              <a:gd fmla="val 92585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02" name="Google Shape;1102;p36"/>
          <p:cNvSpPr/>
          <p:nvPr/>
        </p:nvSpPr>
        <p:spPr>
          <a:xfrm>
            <a:off x="515212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03" name="Google Shape;1103;p36"/>
          <p:cNvSpPr/>
          <p:nvPr/>
        </p:nvSpPr>
        <p:spPr>
          <a:xfrm>
            <a:off x="705137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04" name="Google Shape;1104;p36"/>
          <p:cNvSpPr/>
          <p:nvPr/>
        </p:nvSpPr>
        <p:spPr>
          <a:xfrm>
            <a:off x="1209975" y="2052338"/>
            <a:ext cx="507900" cy="378600"/>
          </a:xfrm>
          <a:prstGeom prst="wedgeRectCallout">
            <a:avLst>
              <a:gd fmla="val 56345" name="adj1"/>
              <a:gd fmla="val 77077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05" name="Google Shape;1105;p36"/>
          <p:cNvSpPr/>
          <p:nvPr/>
        </p:nvSpPr>
        <p:spPr>
          <a:xfrm>
            <a:off x="1338200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096" name="Google Shape;1096;p36"/>
          <p:cNvSpPr/>
          <p:nvPr/>
        </p:nvSpPr>
        <p:spPr>
          <a:xfrm>
            <a:off x="2328250" y="43830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06" name="Google Shape;1106;p36"/>
          <p:cNvSpPr/>
          <p:nvPr/>
        </p:nvSpPr>
        <p:spPr>
          <a:xfrm>
            <a:off x="3246525" y="44727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07" name="Google Shape;1107;p36"/>
          <p:cNvSpPr/>
          <p:nvPr/>
        </p:nvSpPr>
        <p:spPr>
          <a:xfrm>
            <a:off x="24541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08" name="Google Shape;1108;p36"/>
          <p:cNvSpPr/>
          <p:nvPr/>
        </p:nvSpPr>
        <p:spPr>
          <a:xfrm>
            <a:off x="4064100" y="2008625"/>
            <a:ext cx="507900" cy="378600"/>
          </a:xfrm>
          <a:prstGeom prst="wedgeRectCallout">
            <a:avLst>
              <a:gd fmla="val -72268" name="adj1"/>
              <a:gd fmla="val 95015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09" name="Google Shape;1109;p36"/>
          <p:cNvSpPr/>
          <p:nvPr/>
        </p:nvSpPr>
        <p:spPr>
          <a:xfrm>
            <a:off x="61666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10" name="Google Shape;1110;p36"/>
          <p:cNvSpPr/>
          <p:nvPr/>
        </p:nvSpPr>
        <p:spPr>
          <a:xfrm>
            <a:off x="4830875" y="44316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11" name="Google Shape;1111;p36"/>
          <p:cNvSpPr/>
          <p:nvPr/>
        </p:nvSpPr>
        <p:spPr>
          <a:xfrm>
            <a:off x="3656900" y="36105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12" name="Google Shape;1112;p36"/>
          <p:cNvSpPr/>
          <p:nvPr/>
        </p:nvSpPr>
        <p:spPr>
          <a:xfrm>
            <a:off x="5602175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13" name="Google Shape;1113;p36"/>
          <p:cNvSpPr/>
          <p:nvPr/>
        </p:nvSpPr>
        <p:spPr>
          <a:xfrm>
            <a:off x="6332675" y="3614775"/>
            <a:ext cx="507900" cy="378600"/>
          </a:xfrm>
          <a:prstGeom prst="wedgeRectCallout">
            <a:avLst>
              <a:gd fmla="val 35046" name="adj1"/>
              <a:gd fmla="val -90729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14" name="Google Shape;1114;p36"/>
          <p:cNvSpPr/>
          <p:nvPr/>
        </p:nvSpPr>
        <p:spPr>
          <a:xfrm>
            <a:off x="7517025" y="356940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5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15" name="Google Shape;1115;p36"/>
          <p:cNvSpPr/>
          <p:nvPr/>
        </p:nvSpPr>
        <p:spPr>
          <a:xfrm>
            <a:off x="919725" y="155710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</a:t>
            </a:r>
            <a:endParaRPr/>
          </a:p>
        </p:txBody>
      </p:sp>
      <p:sp>
        <p:nvSpPr>
          <p:cNvPr id="1116" name="Google Shape;1116;p36"/>
          <p:cNvSpPr/>
          <p:nvPr/>
        </p:nvSpPr>
        <p:spPr>
          <a:xfrm>
            <a:off x="1322400" y="2398575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</a:t>
            </a:r>
            <a:endParaRPr/>
          </a:p>
        </p:txBody>
      </p:sp>
      <p:sp>
        <p:nvSpPr>
          <p:cNvPr id="1117" name="Google Shape;1117;p36"/>
          <p:cNvSpPr/>
          <p:nvPr/>
        </p:nvSpPr>
        <p:spPr>
          <a:xfrm>
            <a:off x="919725" y="32349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</a:t>
            </a:r>
            <a:endParaRPr/>
          </a:p>
        </p:txBody>
      </p:sp>
      <p:sp>
        <p:nvSpPr>
          <p:cNvPr id="1118" name="Google Shape;1118;p36"/>
          <p:cNvSpPr/>
          <p:nvPr/>
        </p:nvSpPr>
        <p:spPr>
          <a:xfrm>
            <a:off x="2054125" y="40416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p3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Zegary Lamporta, byśmy mieli pewność, że wszystko wiemy</a:t>
            </a:r>
            <a:endParaRPr/>
          </a:p>
        </p:txBody>
      </p:sp>
      <p:cxnSp>
        <p:nvCxnSpPr>
          <p:cNvPr id="1124" name="Google Shape;1124;p37"/>
          <p:cNvCxnSpPr/>
          <p:nvPr/>
        </p:nvCxnSpPr>
        <p:spPr>
          <a:xfrm flipH="1" rot="10800000">
            <a:off x="1137400" y="1695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5" name="Google Shape;1125;p37"/>
          <p:cNvCxnSpPr/>
          <p:nvPr/>
        </p:nvCxnSpPr>
        <p:spPr>
          <a:xfrm flipH="1" rot="10800000">
            <a:off x="1173900" y="25476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6" name="Google Shape;1126;p37"/>
          <p:cNvCxnSpPr/>
          <p:nvPr/>
        </p:nvCxnSpPr>
        <p:spPr>
          <a:xfrm flipH="1" rot="10800000">
            <a:off x="1173900" y="3400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7" name="Google Shape;1127;p37"/>
          <p:cNvCxnSpPr/>
          <p:nvPr/>
        </p:nvCxnSpPr>
        <p:spPr>
          <a:xfrm flipH="1" rot="10800000">
            <a:off x="1162200" y="42068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8" name="Google Shape;1128;p37"/>
          <p:cNvSpPr txBox="1"/>
          <p:nvPr/>
        </p:nvSpPr>
        <p:spPr>
          <a:xfrm>
            <a:off x="629500" y="157410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29" name="Google Shape;1129;p37"/>
          <p:cNvSpPr txBox="1"/>
          <p:nvPr/>
        </p:nvSpPr>
        <p:spPr>
          <a:xfrm>
            <a:off x="629500" y="23299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30" name="Google Shape;1130;p37"/>
          <p:cNvSpPr txBox="1"/>
          <p:nvPr/>
        </p:nvSpPr>
        <p:spPr>
          <a:xfrm>
            <a:off x="629500" y="31824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31" name="Google Shape;1131;p37"/>
          <p:cNvSpPr txBox="1"/>
          <p:nvPr/>
        </p:nvSpPr>
        <p:spPr>
          <a:xfrm>
            <a:off x="629500" y="39891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32" name="Google Shape;1132;p37"/>
          <p:cNvSpPr/>
          <p:nvPr/>
        </p:nvSpPr>
        <p:spPr>
          <a:xfrm>
            <a:off x="14276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3" name="Google Shape;1133;p37"/>
          <p:cNvSpPr/>
          <p:nvPr/>
        </p:nvSpPr>
        <p:spPr>
          <a:xfrm>
            <a:off x="17735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4" name="Google Shape;1134;p37"/>
          <p:cNvSpPr/>
          <p:nvPr/>
        </p:nvSpPr>
        <p:spPr>
          <a:xfrm>
            <a:off x="142762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5" name="Google Shape;1135;p37"/>
          <p:cNvSpPr/>
          <p:nvPr/>
        </p:nvSpPr>
        <p:spPr>
          <a:xfrm>
            <a:off x="25459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6" name="Google Shape;1136;p37"/>
          <p:cNvSpPr/>
          <p:nvPr/>
        </p:nvSpPr>
        <p:spPr>
          <a:xfrm>
            <a:off x="25459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7" name="Google Shape;1137;p37"/>
          <p:cNvSpPr/>
          <p:nvPr/>
        </p:nvSpPr>
        <p:spPr>
          <a:xfrm>
            <a:off x="382617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8" name="Google Shape;1138;p37"/>
          <p:cNvSpPr/>
          <p:nvPr/>
        </p:nvSpPr>
        <p:spPr>
          <a:xfrm>
            <a:off x="34062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9" name="Google Shape;1139;p37"/>
          <p:cNvSpPr/>
          <p:nvPr/>
        </p:nvSpPr>
        <p:spPr>
          <a:xfrm>
            <a:off x="32465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0" name="Google Shape;1140;p37"/>
          <p:cNvSpPr/>
          <p:nvPr/>
        </p:nvSpPr>
        <p:spPr>
          <a:xfrm>
            <a:off x="387455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1" name="Google Shape;1141;p37"/>
          <p:cNvSpPr/>
          <p:nvPr/>
        </p:nvSpPr>
        <p:spPr>
          <a:xfrm>
            <a:off x="52661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2" name="Google Shape;1142;p37"/>
          <p:cNvSpPr/>
          <p:nvPr/>
        </p:nvSpPr>
        <p:spPr>
          <a:xfrm>
            <a:off x="5015475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3" name="Google Shape;1143;p37"/>
          <p:cNvSpPr/>
          <p:nvPr/>
        </p:nvSpPr>
        <p:spPr>
          <a:xfrm>
            <a:off x="5724150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4" name="Google Shape;1144;p37"/>
          <p:cNvSpPr/>
          <p:nvPr/>
        </p:nvSpPr>
        <p:spPr>
          <a:xfrm>
            <a:off x="6767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5" name="Google Shape;1145;p37"/>
          <p:cNvSpPr/>
          <p:nvPr/>
        </p:nvSpPr>
        <p:spPr>
          <a:xfrm>
            <a:off x="71656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6" name="Google Shape;1146;p37"/>
          <p:cNvSpPr/>
          <p:nvPr/>
        </p:nvSpPr>
        <p:spPr>
          <a:xfrm>
            <a:off x="62950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7" name="Google Shape;1147;p37"/>
          <p:cNvSpPr/>
          <p:nvPr/>
        </p:nvSpPr>
        <p:spPr>
          <a:xfrm>
            <a:off x="7663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48" name="Google Shape;1148;p37"/>
          <p:cNvCxnSpPr>
            <a:stCxn id="1132" idx="3"/>
            <a:endCxn id="1136" idx="1"/>
          </p:cNvCxnSpPr>
          <p:nvPr/>
        </p:nvCxnSpPr>
        <p:spPr>
          <a:xfrm>
            <a:off x="1500225" y="1751500"/>
            <a:ext cx="1045800" cy="82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49" name="Google Shape;1149;p37"/>
          <p:cNvCxnSpPr>
            <a:stCxn id="1134" idx="3"/>
            <a:endCxn id="1140" idx="1"/>
          </p:cNvCxnSpPr>
          <p:nvPr/>
        </p:nvCxnSpPr>
        <p:spPr>
          <a:xfrm flipH="1" rot="10800000">
            <a:off x="1500225" y="2571650"/>
            <a:ext cx="2374200" cy="85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50" name="Google Shape;1150;p37"/>
          <p:cNvCxnSpPr>
            <a:stCxn id="1137" idx="0"/>
            <a:endCxn id="1141" idx="1"/>
          </p:cNvCxnSpPr>
          <p:nvPr/>
        </p:nvCxnSpPr>
        <p:spPr>
          <a:xfrm flipH="1" rot="10800000">
            <a:off x="3862475" y="1719200"/>
            <a:ext cx="1403700" cy="160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51" name="Google Shape;1151;p37"/>
          <p:cNvCxnSpPr>
            <a:stCxn id="1133" idx="3"/>
            <a:endCxn id="1138" idx="1"/>
          </p:cNvCxnSpPr>
          <p:nvPr/>
        </p:nvCxnSpPr>
        <p:spPr>
          <a:xfrm>
            <a:off x="1846100" y="2571750"/>
            <a:ext cx="1560000" cy="16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52" name="Google Shape;1152;p37"/>
          <p:cNvCxnSpPr>
            <a:stCxn id="1153" idx="4"/>
            <a:endCxn id="1139" idx="2"/>
          </p:cNvCxnSpPr>
          <p:nvPr/>
        </p:nvCxnSpPr>
        <p:spPr>
          <a:xfrm flipH="1" rot="10800000">
            <a:off x="2604675" y="1856425"/>
            <a:ext cx="678300" cy="2378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54" name="Google Shape;1154;p37"/>
          <p:cNvCxnSpPr>
            <a:stCxn id="1142" idx="3"/>
            <a:endCxn id="1143" idx="1"/>
          </p:cNvCxnSpPr>
          <p:nvPr/>
        </p:nvCxnSpPr>
        <p:spPr>
          <a:xfrm flipH="1" rot="10800000">
            <a:off x="5088075" y="3401450"/>
            <a:ext cx="6360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55" name="Google Shape;1155;p37"/>
          <p:cNvCxnSpPr>
            <a:stCxn id="1145" idx="2"/>
            <a:endCxn id="1147" idx="0"/>
          </p:cNvCxnSpPr>
          <p:nvPr/>
        </p:nvCxnSpPr>
        <p:spPr>
          <a:xfrm>
            <a:off x="7201975" y="1824100"/>
            <a:ext cx="498300" cy="147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56" name="Google Shape;1156;p37"/>
          <p:cNvCxnSpPr>
            <a:stCxn id="1146" idx="3"/>
            <a:endCxn id="1144" idx="0"/>
          </p:cNvCxnSpPr>
          <p:nvPr/>
        </p:nvCxnSpPr>
        <p:spPr>
          <a:xfrm>
            <a:off x="6367600" y="2571750"/>
            <a:ext cx="436800" cy="72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57" name="Google Shape;1157;p37"/>
          <p:cNvSpPr/>
          <p:nvPr/>
        </p:nvSpPr>
        <p:spPr>
          <a:xfrm>
            <a:off x="1297500" y="124355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58" name="Google Shape;1158;p37"/>
          <p:cNvSpPr/>
          <p:nvPr/>
        </p:nvSpPr>
        <p:spPr>
          <a:xfrm>
            <a:off x="2836550" y="1195500"/>
            <a:ext cx="507900" cy="378600"/>
          </a:xfrm>
          <a:prstGeom prst="wedgeRectCallout">
            <a:avLst>
              <a:gd fmla="val 23395" name="adj1"/>
              <a:gd fmla="val 92585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59" name="Google Shape;1159;p37"/>
          <p:cNvSpPr/>
          <p:nvPr/>
        </p:nvSpPr>
        <p:spPr>
          <a:xfrm>
            <a:off x="515212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60" name="Google Shape;1160;p37"/>
          <p:cNvSpPr/>
          <p:nvPr/>
        </p:nvSpPr>
        <p:spPr>
          <a:xfrm>
            <a:off x="705137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61" name="Google Shape;1161;p37"/>
          <p:cNvSpPr/>
          <p:nvPr/>
        </p:nvSpPr>
        <p:spPr>
          <a:xfrm>
            <a:off x="1209975" y="2052338"/>
            <a:ext cx="507900" cy="378600"/>
          </a:xfrm>
          <a:prstGeom prst="wedgeRectCallout">
            <a:avLst>
              <a:gd fmla="val 56345" name="adj1"/>
              <a:gd fmla="val 77077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62" name="Google Shape;1162;p37"/>
          <p:cNvSpPr/>
          <p:nvPr/>
        </p:nvSpPr>
        <p:spPr>
          <a:xfrm>
            <a:off x="1338200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53" name="Google Shape;1153;p37"/>
          <p:cNvSpPr/>
          <p:nvPr/>
        </p:nvSpPr>
        <p:spPr>
          <a:xfrm>
            <a:off x="2328250" y="43830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63" name="Google Shape;1163;p37"/>
          <p:cNvSpPr/>
          <p:nvPr/>
        </p:nvSpPr>
        <p:spPr>
          <a:xfrm>
            <a:off x="3246525" y="44727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64" name="Google Shape;1164;p37"/>
          <p:cNvSpPr/>
          <p:nvPr/>
        </p:nvSpPr>
        <p:spPr>
          <a:xfrm>
            <a:off x="24541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65" name="Google Shape;1165;p37"/>
          <p:cNvSpPr/>
          <p:nvPr/>
        </p:nvSpPr>
        <p:spPr>
          <a:xfrm>
            <a:off x="4064100" y="2008625"/>
            <a:ext cx="507900" cy="378600"/>
          </a:xfrm>
          <a:prstGeom prst="wedgeRectCallout">
            <a:avLst>
              <a:gd fmla="val -72268" name="adj1"/>
              <a:gd fmla="val 95015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66" name="Google Shape;1166;p37"/>
          <p:cNvSpPr/>
          <p:nvPr/>
        </p:nvSpPr>
        <p:spPr>
          <a:xfrm>
            <a:off x="61666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67" name="Google Shape;1167;p37"/>
          <p:cNvSpPr/>
          <p:nvPr/>
        </p:nvSpPr>
        <p:spPr>
          <a:xfrm>
            <a:off x="4830875" y="44316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68" name="Google Shape;1168;p37"/>
          <p:cNvSpPr/>
          <p:nvPr/>
        </p:nvSpPr>
        <p:spPr>
          <a:xfrm>
            <a:off x="3656900" y="36105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69" name="Google Shape;1169;p37"/>
          <p:cNvSpPr/>
          <p:nvPr/>
        </p:nvSpPr>
        <p:spPr>
          <a:xfrm>
            <a:off x="5602175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70" name="Google Shape;1170;p37"/>
          <p:cNvSpPr/>
          <p:nvPr/>
        </p:nvSpPr>
        <p:spPr>
          <a:xfrm>
            <a:off x="6332675" y="3614775"/>
            <a:ext cx="507900" cy="378600"/>
          </a:xfrm>
          <a:prstGeom prst="wedgeRectCallout">
            <a:avLst>
              <a:gd fmla="val 35046" name="adj1"/>
              <a:gd fmla="val -90729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71" name="Google Shape;1171;p37"/>
          <p:cNvSpPr/>
          <p:nvPr/>
        </p:nvSpPr>
        <p:spPr>
          <a:xfrm>
            <a:off x="7517025" y="356940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5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172" name="Google Shape;1172;p37"/>
          <p:cNvSpPr/>
          <p:nvPr/>
        </p:nvSpPr>
        <p:spPr>
          <a:xfrm>
            <a:off x="919725" y="155710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</a:t>
            </a:r>
            <a:endParaRPr/>
          </a:p>
        </p:txBody>
      </p:sp>
      <p:sp>
        <p:nvSpPr>
          <p:cNvPr id="1173" name="Google Shape;1173;p37"/>
          <p:cNvSpPr/>
          <p:nvPr/>
        </p:nvSpPr>
        <p:spPr>
          <a:xfrm>
            <a:off x="1322400" y="2398575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</a:t>
            </a:r>
            <a:endParaRPr/>
          </a:p>
        </p:txBody>
      </p:sp>
      <p:sp>
        <p:nvSpPr>
          <p:cNvPr id="1174" name="Google Shape;1174;p37"/>
          <p:cNvSpPr/>
          <p:nvPr/>
        </p:nvSpPr>
        <p:spPr>
          <a:xfrm>
            <a:off x="919725" y="32349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</a:t>
            </a:r>
            <a:endParaRPr/>
          </a:p>
        </p:txBody>
      </p:sp>
      <p:sp>
        <p:nvSpPr>
          <p:cNvPr id="1175" name="Google Shape;1175;p37"/>
          <p:cNvSpPr/>
          <p:nvPr/>
        </p:nvSpPr>
        <p:spPr>
          <a:xfrm>
            <a:off x="2054125" y="40416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</a:t>
            </a:r>
            <a:endParaRPr/>
          </a:p>
        </p:txBody>
      </p:sp>
      <p:sp>
        <p:nvSpPr>
          <p:cNvPr id="1176" name="Google Shape;1176;p37"/>
          <p:cNvSpPr/>
          <p:nvPr/>
        </p:nvSpPr>
        <p:spPr>
          <a:xfrm>
            <a:off x="2056038" y="24282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2</a:t>
            </a:r>
            <a:endParaRPr/>
          </a:p>
        </p:txBody>
      </p:sp>
      <p:sp>
        <p:nvSpPr>
          <p:cNvPr id="1177" name="Google Shape;1177;p37"/>
          <p:cNvSpPr/>
          <p:nvPr/>
        </p:nvSpPr>
        <p:spPr>
          <a:xfrm>
            <a:off x="2787813" y="15299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2</a:t>
            </a:r>
            <a:endParaRPr/>
          </a:p>
        </p:txBody>
      </p:sp>
      <p:sp>
        <p:nvSpPr>
          <p:cNvPr id="1178" name="Google Shape;1178;p37"/>
          <p:cNvSpPr/>
          <p:nvPr/>
        </p:nvSpPr>
        <p:spPr>
          <a:xfrm>
            <a:off x="2962013" y="40873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2</a:t>
            </a:r>
            <a:endParaRPr/>
          </a:p>
        </p:txBody>
      </p:sp>
      <p:sp>
        <p:nvSpPr>
          <p:cNvPr id="1179" name="Google Shape;1179;p37"/>
          <p:cNvSpPr/>
          <p:nvPr/>
        </p:nvSpPr>
        <p:spPr>
          <a:xfrm>
            <a:off x="3300575" y="32120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2</a:t>
            </a:r>
            <a:endParaRPr/>
          </a:p>
        </p:txBody>
      </p:sp>
      <p:sp>
        <p:nvSpPr>
          <p:cNvPr id="1180" name="Google Shape;1180;p37"/>
          <p:cNvSpPr/>
          <p:nvPr/>
        </p:nvSpPr>
        <p:spPr>
          <a:xfrm>
            <a:off x="4776950" y="15299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3</a:t>
            </a:r>
            <a:endParaRPr/>
          </a:p>
        </p:txBody>
      </p:sp>
      <p:sp>
        <p:nvSpPr>
          <p:cNvPr id="1181" name="Google Shape;1181;p37"/>
          <p:cNvSpPr/>
          <p:nvPr/>
        </p:nvSpPr>
        <p:spPr>
          <a:xfrm>
            <a:off x="2702350" y="2428250"/>
            <a:ext cx="1045800" cy="724800"/>
          </a:xfrm>
          <a:prstGeom prst="wedgeEllipseCallout">
            <a:avLst>
              <a:gd fmla="val 64771" name="adj1"/>
              <a:gd fmla="val -31036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max (2,1)+1 = </a:t>
            </a:r>
            <a:r>
              <a:rPr lang="pl"/>
              <a:t>3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5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" name="Google Shape;1186;p3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Zegary Lamporta, byśmy mieli pewność, że wszystko wiemy</a:t>
            </a:r>
            <a:endParaRPr/>
          </a:p>
        </p:txBody>
      </p:sp>
      <p:cxnSp>
        <p:nvCxnSpPr>
          <p:cNvPr id="1187" name="Google Shape;1187;p38"/>
          <p:cNvCxnSpPr/>
          <p:nvPr/>
        </p:nvCxnSpPr>
        <p:spPr>
          <a:xfrm flipH="1" rot="10800000">
            <a:off x="1137400" y="1695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8" name="Google Shape;1188;p38"/>
          <p:cNvCxnSpPr/>
          <p:nvPr/>
        </p:nvCxnSpPr>
        <p:spPr>
          <a:xfrm flipH="1" rot="10800000">
            <a:off x="1173900" y="25476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9" name="Google Shape;1189;p38"/>
          <p:cNvCxnSpPr/>
          <p:nvPr/>
        </p:nvCxnSpPr>
        <p:spPr>
          <a:xfrm flipH="1" rot="10800000">
            <a:off x="1173900" y="3400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0" name="Google Shape;1190;p38"/>
          <p:cNvCxnSpPr/>
          <p:nvPr/>
        </p:nvCxnSpPr>
        <p:spPr>
          <a:xfrm flipH="1" rot="10800000">
            <a:off x="1162200" y="42068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91" name="Google Shape;1191;p38"/>
          <p:cNvSpPr txBox="1"/>
          <p:nvPr/>
        </p:nvSpPr>
        <p:spPr>
          <a:xfrm>
            <a:off x="629500" y="157410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92" name="Google Shape;1192;p38"/>
          <p:cNvSpPr txBox="1"/>
          <p:nvPr/>
        </p:nvSpPr>
        <p:spPr>
          <a:xfrm>
            <a:off x="629500" y="23299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93" name="Google Shape;1193;p38"/>
          <p:cNvSpPr txBox="1"/>
          <p:nvPr/>
        </p:nvSpPr>
        <p:spPr>
          <a:xfrm>
            <a:off x="629500" y="31824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94" name="Google Shape;1194;p38"/>
          <p:cNvSpPr txBox="1"/>
          <p:nvPr/>
        </p:nvSpPr>
        <p:spPr>
          <a:xfrm>
            <a:off x="629500" y="39891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95" name="Google Shape;1195;p38"/>
          <p:cNvSpPr/>
          <p:nvPr/>
        </p:nvSpPr>
        <p:spPr>
          <a:xfrm>
            <a:off x="14276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6" name="Google Shape;1196;p38"/>
          <p:cNvSpPr/>
          <p:nvPr/>
        </p:nvSpPr>
        <p:spPr>
          <a:xfrm>
            <a:off x="17735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7" name="Google Shape;1197;p38"/>
          <p:cNvSpPr/>
          <p:nvPr/>
        </p:nvSpPr>
        <p:spPr>
          <a:xfrm>
            <a:off x="142762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8" name="Google Shape;1198;p38"/>
          <p:cNvSpPr/>
          <p:nvPr/>
        </p:nvSpPr>
        <p:spPr>
          <a:xfrm>
            <a:off x="25459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9" name="Google Shape;1199;p38"/>
          <p:cNvSpPr/>
          <p:nvPr/>
        </p:nvSpPr>
        <p:spPr>
          <a:xfrm>
            <a:off x="25459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0" name="Google Shape;1200;p38"/>
          <p:cNvSpPr/>
          <p:nvPr/>
        </p:nvSpPr>
        <p:spPr>
          <a:xfrm>
            <a:off x="382617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1" name="Google Shape;1201;p38"/>
          <p:cNvSpPr/>
          <p:nvPr/>
        </p:nvSpPr>
        <p:spPr>
          <a:xfrm>
            <a:off x="34062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2" name="Google Shape;1202;p38"/>
          <p:cNvSpPr/>
          <p:nvPr/>
        </p:nvSpPr>
        <p:spPr>
          <a:xfrm>
            <a:off x="32465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3" name="Google Shape;1203;p38"/>
          <p:cNvSpPr/>
          <p:nvPr/>
        </p:nvSpPr>
        <p:spPr>
          <a:xfrm>
            <a:off x="387455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4" name="Google Shape;1204;p38"/>
          <p:cNvSpPr/>
          <p:nvPr/>
        </p:nvSpPr>
        <p:spPr>
          <a:xfrm>
            <a:off x="52661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5" name="Google Shape;1205;p38"/>
          <p:cNvSpPr/>
          <p:nvPr/>
        </p:nvSpPr>
        <p:spPr>
          <a:xfrm>
            <a:off x="5015475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6" name="Google Shape;1206;p38"/>
          <p:cNvSpPr/>
          <p:nvPr/>
        </p:nvSpPr>
        <p:spPr>
          <a:xfrm>
            <a:off x="5724150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7" name="Google Shape;1207;p38"/>
          <p:cNvSpPr/>
          <p:nvPr/>
        </p:nvSpPr>
        <p:spPr>
          <a:xfrm>
            <a:off x="6767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8" name="Google Shape;1208;p38"/>
          <p:cNvSpPr/>
          <p:nvPr/>
        </p:nvSpPr>
        <p:spPr>
          <a:xfrm>
            <a:off x="71656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9" name="Google Shape;1209;p38"/>
          <p:cNvSpPr/>
          <p:nvPr/>
        </p:nvSpPr>
        <p:spPr>
          <a:xfrm>
            <a:off x="62950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0" name="Google Shape;1210;p38"/>
          <p:cNvSpPr/>
          <p:nvPr/>
        </p:nvSpPr>
        <p:spPr>
          <a:xfrm>
            <a:off x="7663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11" name="Google Shape;1211;p38"/>
          <p:cNvCxnSpPr>
            <a:stCxn id="1195" idx="3"/>
            <a:endCxn id="1199" idx="1"/>
          </p:cNvCxnSpPr>
          <p:nvPr/>
        </p:nvCxnSpPr>
        <p:spPr>
          <a:xfrm>
            <a:off x="1500225" y="1751500"/>
            <a:ext cx="1045800" cy="82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12" name="Google Shape;1212;p38"/>
          <p:cNvCxnSpPr>
            <a:stCxn id="1197" idx="3"/>
            <a:endCxn id="1203" idx="1"/>
          </p:cNvCxnSpPr>
          <p:nvPr/>
        </p:nvCxnSpPr>
        <p:spPr>
          <a:xfrm flipH="1" rot="10800000">
            <a:off x="1500225" y="2571650"/>
            <a:ext cx="2374200" cy="85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13" name="Google Shape;1213;p38"/>
          <p:cNvCxnSpPr>
            <a:stCxn id="1200" idx="0"/>
            <a:endCxn id="1204" idx="1"/>
          </p:cNvCxnSpPr>
          <p:nvPr/>
        </p:nvCxnSpPr>
        <p:spPr>
          <a:xfrm flipH="1" rot="10800000">
            <a:off x="3862475" y="1719200"/>
            <a:ext cx="1403700" cy="160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14" name="Google Shape;1214;p38"/>
          <p:cNvCxnSpPr>
            <a:stCxn id="1196" idx="3"/>
            <a:endCxn id="1201" idx="1"/>
          </p:cNvCxnSpPr>
          <p:nvPr/>
        </p:nvCxnSpPr>
        <p:spPr>
          <a:xfrm>
            <a:off x="1846100" y="2571750"/>
            <a:ext cx="1560000" cy="16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15" name="Google Shape;1215;p38"/>
          <p:cNvCxnSpPr>
            <a:stCxn id="1216" idx="4"/>
            <a:endCxn id="1202" idx="2"/>
          </p:cNvCxnSpPr>
          <p:nvPr/>
        </p:nvCxnSpPr>
        <p:spPr>
          <a:xfrm flipH="1" rot="10800000">
            <a:off x="2604675" y="1856425"/>
            <a:ext cx="678300" cy="2378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17" name="Google Shape;1217;p38"/>
          <p:cNvCxnSpPr>
            <a:stCxn id="1205" idx="3"/>
            <a:endCxn id="1206" idx="1"/>
          </p:cNvCxnSpPr>
          <p:nvPr/>
        </p:nvCxnSpPr>
        <p:spPr>
          <a:xfrm flipH="1" rot="10800000">
            <a:off x="5088075" y="3401450"/>
            <a:ext cx="6360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18" name="Google Shape;1218;p38"/>
          <p:cNvCxnSpPr>
            <a:stCxn id="1208" idx="2"/>
            <a:endCxn id="1210" idx="0"/>
          </p:cNvCxnSpPr>
          <p:nvPr/>
        </p:nvCxnSpPr>
        <p:spPr>
          <a:xfrm>
            <a:off x="7201975" y="1824100"/>
            <a:ext cx="498300" cy="147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19" name="Google Shape;1219;p38"/>
          <p:cNvCxnSpPr>
            <a:stCxn id="1209" idx="3"/>
            <a:endCxn id="1207" idx="0"/>
          </p:cNvCxnSpPr>
          <p:nvPr/>
        </p:nvCxnSpPr>
        <p:spPr>
          <a:xfrm>
            <a:off x="6367600" y="2571750"/>
            <a:ext cx="436800" cy="72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20" name="Google Shape;1220;p38"/>
          <p:cNvSpPr/>
          <p:nvPr/>
        </p:nvSpPr>
        <p:spPr>
          <a:xfrm>
            <a:off x="1297500" y="124355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21" name="Google Shape;1221;p38"/>
          <p:cNvSpPr/>
          <p:nvPr/>
        </p:nvSpPr>
        <p:spPr>
          <a:xfrm>
            <a:off x="2836550" y="1195500"/>
            <a:ext cx="507900" cy="378600"/>
          </a:xfrm>
          <a:prstGeom prst="wedgeRectCallout">
            <a:avLst>
              <a:gd fmla="val 23395" name="adj1"/>
              <a:gd fmla="val 92585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22" name="Google Shape;1222;p38"/>
          <p:cNvSpPr/>
          <p:nvPr/>
        </p:nvSpPr>
        <p:spPr>
          <a:xfrm>
            <a:off x="515212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23" name="Google Shape;1223;p38"/>
          <p:cNvSpPr/>
          <p:nvPr/>
        </p:nvSpPr>
        <p:spPr>
          <a:xfrm>
            <a:off x="705137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24" name="Google Shape;1224;p38"/>
          <p:cNvSpPr/>
          <p:nvPr/>
        </p:nvSpPr>
        <p:spPr>
          <a:xfrm>
            <a:off x="1209975" y="2052338"/>
            <a:ext cx="507900" cy="378600"/>
          </a:xfrm>
          <a:prstGeom prst="wedgeRectCallout">
            <a:avLst>
              <a:gd fmla="val 56345" name="adj1"/>
              <a:gd fmla="val 77077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25" name="Google Shape;1225;p38"/>
          <p:cNvSpPr/>
          <p:nvPr/>
        </p:nvSpPr>
        <p:spPr>
          <a:xfrm>
            <a:off x="1338200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16" name="Google Shape;1216;p38"/>
          <p:cNvSpPr/>
          <p:nvPr/>
        </p:nvSpPr>
        <p:spPr>
          <a:xfrm>
            <a:off x="2328250" y="43830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26" name="Google Shape;1226;p38"/>
          <p:cNvSpPr/>
          <p:nvPr/>
        </p:nvSpPr>
        <p:spPr>
          <a:xfrm>
            <a:off x="3246525" y="44727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27" name="Google Shape;1227;p38"/>
          <p:cNvSpPr/>
          <p:nvPr/>
        </p:nvSpPr>
        <p:spPr>
          <a:xfrm>
            <a:off x="24541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28" name="Google Shape;1228;p38"/>
          <p:cNvSpPr/>
          <p:nvPr/>
        </p:nvSpPr>
        <p:spPr>
          <a:xfrm>
            <a:off x="4064100" y="2008625"/>
            <a:ext cx="507900" cy="378600"/>
          </a:xfrm>
          <a:prstGeom prst="wedgeRectCallout">
            <a:avLst>
              <a:gd fmla="val -72268" name="adj1"/>
              <a:gd fmla="val 95015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29" name="Google Shape;1229;p38"/>
          <p:cNvSpPr/>
          <p:nvPr/>
        </p:nvSpPr>
        <p:spPr>
          <a:xfrm>
            <a:off x="61666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30" name="Google Shape;1230;p38"/>
          <p:cNvSpPr/>
          <p:nvPr/>
        </p:nvSpPr>
        <p:spPr>
          <a:xfrm>
            <a:off x="4830875" y="44316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31" name="Google Shape;1231;p38"/>
          <p:cNvSpPr/>
          <p:nvPr/>
        </p:nvSpPr>
        <p:spPr>
          <a:xfrm>
            <a:off x="3656900" y="36105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32" name="Google Shape;1232;p38"/>
          <p:cNvSpPr/>
          <p:nvPr/>
        </p:nvSpPr>
        <p:spPr>
          <a:xfrm>
            <a:off x="5602175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33" name="Google Shape;1233;p38"/>
          <p:cNvSpPr/>
          <p:nvPr/>
        </p:nvSpPr>
        <p:spPr>
          <a:xfrm>
            <a:off x="6332675" y="3614775"/>
            <a:ext cx="507900" cy="378600"/>
          </a:xfrm>
          <a:prstGeom prst="wedgeRectCallout">
            <a:avLst>
              <a:gd fmla="val 35046" name="adj1"/>
              <a:gd fmla="val -90729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34" name="Google Shape;1234;p38"/>
          <p:cNvSpPr/>
          <p:nvPr/>
        </p:nvSpPr>
        <p:spPr>
          <a:xfrm>
            <a:off x="7517025" y="356940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5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35" name="Google Shape;1235;p38"/>
          <p:cNvSpPr/>
          <p:nvPr/>
        </p:nvSpPr>
        <p:spPr>
          <a:xfrm>
            <a:off x="919725" y="155710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</a:t>
            </a:r>
            <a:endParaRPr/>
          </a:p>
        </p:txBody>
      </p:sp>
      <p:sp>
        <p:nvSpPr>
          <p:cNvPr id="1236" name="Google Shape;1236;p38"/>
          <p:cNvSpPr/>
          <p:nvPr/>
        </p:nvSpPr>
        <p:spPr>
          <a:xfrm>
            <a:off x="1322400" y="2398575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</a:t>
            </a:r>
            <a:endParaRPr/>
          </a:p>
        </p:txBody>
      </p:sp>
      <p:sp>
        <p:nvSpPr>
          <p:cNvPr id="1237" name="Google Shape;1237;p38"/>
          <p:cNvSpPr/>
          <p:nvPr/>
        </p:nvSpPr>
        <p:spPr>
          <a:xfrm>
            <a:off x="919725" y="32349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</a:t>
            </a:r>
            <a:endParaRPr/>
          </a:p>
        </p:txBody>
      </p:sp>
      <p:sp>
        <p:nvSpPr>
          <p:cNvPr id="1238" name="Google Shape;1238;p38"/>
          <p:cNvSpPr/>
          <p:nvPr/>
        </p:nvSpPr>
        <p:spPr>
          <a:xfrm>
            <a:off x="2054125" y="40416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</a:t>
            </a:r>
            <a:endParaRPr/>
          </a:p>
        </p:txBody>
      </p:sp>
      <p:sp>
        <p:nvSpPr>
          <p:cNvPr id="1239" name="Google Shape;1239;p38"/>
          <p:cNvSpPr/>
          <p:nvPr/>
        </p:nvSpPr>
        <p:spPr>
          <a:xfrm>
            <a:off x="2056038" y="24282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2</a:t>
            </a:r>
            <a:endParaRPr/>
          </a:p>
        </p:txBody>
      </p:sp>
      <p:sp>
        <p:nvSpPr>
          <p:cNvPr id="1240" name="Google Shape;1240;p38"/>
          <p:cNvSpPr/>
          <p:nvPr/>
        </p:nvSpPr>
        <p:spPr>
          <a:xfrm>
            <a:off x="2787813" y="15299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2</a:t>
            </a:r>
            <a:endParaRPr/>
          </a:p>
        </p:txBody>
      </p:sp>
      <p:sp>
        <p:nvSpPr>
          <p:cNvPr id="1241" name="Google Shape;1241;p38"/>
          <p:cNvSpPr/>
          <p:nvPr/>
        </p:nvSpPr>
        <p:spPr>
          <a:xfrm>
            <a:off x="2962013" y="40873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2</a:t>
            </a:r>
            <a:endParaRPr/>
          </a:p>
        </p:txBody>
      </p:sp>
      <p:sp>
        <p:nvSpPr>
          <p:cNvPr id="1242" name="Google Shape;1242;p38"/>
          <p:cNvSpPr/>
          <p:nvPr/>
        </p:nvSpPr>
        <p:spPr>
          <a:xfrm>
            <a:off x="3300575" y="32120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2</a:t>
            </a:r>
            <a:endParaRPr/>
          </a:p>
        </p:txBody>
      </p:sp>
      <p:sp>
        <p:nvSpPr>
          <p:cNvPr id="1243" name="Google Shape;1243;p38"/>
          <p:cNvSpPr/>
          <p:nvPr/>
        </p:nvSpPr>
        <p:spPr>
          <a:xfrm>
            <a:off x="3464925" y="23824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3</a:t>
            </a:r>
            <a:endParaRPr/>
          </a:p>
        </p:txBody>
      </p:sp>
      <p:sp>
        <p:nvSpPr>
          <p:cNvPr id="1244" name="Google Shape;1244;p38"/>
          <p:cNvSpPr/>
          <p:nvPr/>
        </p:nvSpPr>
        <p:spPr>
          <a:xfrm>
            <a:off x="4571988" y="40416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3</a:t>
            </a:r>
            <a:endParaRPr/>
          </a:p>
        </p:txBody>
      </p:sp>
      <p:sp>
        <p:nvSpPr>
          <p:cNvPr id="1245" name="Google Shape;1245;p38"/>
          <p:cNvSpPr/>
          <p:nvPr/>
        </p:nvSpPr>
        <p:spPr>
          <a:xfrm>
            <a:off x="4064100" y="3182450"/>
            <a:ext cx="1525800" cy="609000"/>
          </a:xfrm>
          <a:prstGeom prst="wedgeEllipseCallout">
            <a:avLst>
              <a:gd fmla="val 62529" name="adj1"/>
              <a:gd fmla="val -16244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max(2,3)+1 = 4</a:t>
            </a:r>
            <a:endParaRPr/>
          </a:p>
        </p:txBody>
      </p:sp>
      <p:sp>
        <p:nvSpPr>
          <p:cNvPr id="1246" name="Google Shape;1246;p38"/>
          <p:cNvSpPr/>
          <p:nvPr/>
        </p:nvSpPr>
        <p:spPr>
          <a:xfrm>
            <a:off x="5845663" y="23824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4</a:t>
            </a:r>
            <a:endParaRPr/>
          </a:p>
        </p:txBody>
      </p:sp>
      <p:sp>
        <p:nvSpPr>
          <p:cNvPr id="1247" name="Google Shape;1247;p38"/>
          <p:cNvSpPr/>
          <p:nvPr/>
        </p:nvSpPr>
        <p:spPr>
          <a:xfrm>
            <a:off x="4750250" y="15299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3</a:t>
            </a:r>
            <a:endParaRPr/>
          </a:p>
        </p:txBody>
      </p:sp>
      <p:sp>
        <p:nvSpPr>
          <p:cNvPr id="1248" name="Google Shape;1248;p38"/>
          <p:cNvSpPr/>
          <p:nvPr/>
        </p:nvSpPr>
        <p:spPr>
          <a:xfrm>
            <a:off x="6712663" y="15299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4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2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p3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Zegary Lamporta, byśmy mieli pewność, że wszystko wiemy</a:t>
            </a:r>
            <a:endParaRPr/>
          </a:p>
        </p:txBody>
      </p:sp>
      <p:cxnSp>
        <p:nvCxnSpPr>
          <p:cNvPr id="1254" name="Google Shape;1254;p39"/>
          <p:cNvCxnSpPr/>
          <p:nvPr/>
        </p:nvCxnSpPr>
        <p:spPr>
          <a:xfrm flipH="1" rot="10800000">
            <a:off x="1137400" y="1695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5" name="Google Shape;1255;p39"/>
          <p:cNvCxnSpPr/>
          <p:nvPr/>
        </p:nvCxnSpPr>
        <p:spPr>
          <a:xfrm flipH="1" rot="10800000">
            <a:off x="1173900" y="25476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6" name="Google Shape;1256;p39"/>
          <p:cNvCxnSpPr/>
          <p:nvPr/>
        </p:nvCxnSpPr>
        <p:spPr>
          <a:xfrm flipH="1" rot="10800000">
            <a:off x="1173900" y="3400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7" name="Google Shape;1257;p39"/>
          <p:cNvCxnSpPr/>
          <p:nvPr/>
        </p:nvCxnSpPr>
        <p:spPr>
          <a:xfrm flipH="1" rot="10800000">
            <a:off x="1162200" y="42068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58" name="Google Shape;1258;p39"/>
          <p:cNvSpPr txBox="1"/>
          <p:nvPr/>
        </p:nvSpPr>
        <p:spPr>
          <a:xfrm>
            <a:off x="629500" y="157410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59" name="Google Shape;1259;p39"/>
          <p:cNvSpPr txBox="1"/>
          <p:nvPr/>
        </p:nvSpPr>
        <p:spPr>
          <a:xfrm>
            <a:off x="629500" y="23299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60" name="Google Shape;1260;p39"/>
          <p:cNvSpPr txBox="1"/>
          <p:nvPr/>
        </p:nvSpPr>
        <p:spPr>
          <a:xfrm>
            <a:off x="629500" y="31824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61" name="Google Shape;1261;p39"/>
          <p:cNvSpPr txBox="1"/>
          <p:nvPr/>
        </p:nvSpPr>
        <p:spPr>
          <a:xfrm>
            <a:off x="629500" y="39891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62" name="Google Shape;1262;p39"/>
          <p:cNvSpPr/>
          <p:nvPr/>
        </p:nvSpPr>
        <p:spPr>
          <a:xfrm>
            <a:off x="14276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3" name="Google Shape;1263;p39"/>
          <p:cNvSpPr/>
          <p:nvPr/>
        </p:nvSpPr>
        <p:spPr>
          <a:xfrm>
            <a:off x="17735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4" name="Google Shape;1264;p39"/>
          <p:cNvSpPr/>
          <p:nvPr/>
        </p:nvSpPr>
        <p:spPr>
          <a:xfrm>
            <a:off x="142762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5" name="Google Shape;1265;p39"/>
          <p:cNvSpPr/>
          <p:nvPr/>
        </p:nvSpPr>
        <p:spPr>
          <a:xfrm>
            <a:off x="25459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6" name="Google Shape;1266;p39"/>
          <p:cNvSpPr/>
          <p:nvPr/>
        </p:nvSpPr>
        <p:spPr>
          <a:xfrm>
            <a:off x="25459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7" name="Google Shape;1267;p39"/>
          <p:cNvSpPr/>
          <p:nvPr/>
        </p:nvSpPr>
        <p:spPr>
          <a:xfrm>
            <a:off x="382617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8" name="Google Shape;1268;p39"/>
          <p:cNvSpPr/>
          <p:nvPr/>
        </p:nvSpPr>
        <p:spPr>
          <a:xfrm>
            <a:off x="34062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9" name="Google Shape;1269;p39"/>
          <p:cNvSpPr/>
          <p:nvPr/>
        </p:nvSpPr>
        <p:spPr>
          <a:xfrm>
            <a:off x="32465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0" name="Google Shape;1270;p39"/>
          <p:cNvSpPr/>
          <p:nvPr/>
        </p:nvSpPr>
        <p:spPr>
          <a:xfrm>
            <a:off x="387455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1" name="Google Shape;1271;p39"/>
          <p:cNvSpPr/>
          <p:nvPr/>
        </p:nvSpPr>
        <p:spPr>
          <a:xfrm>
            <a:off x="52661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2" name="Google Shape;1272;p39"/>
          <p:cNvSpPr/>
          <p:nvPr/>
        </p:nvSpPr>
        <p:spPr>
          <a:xfrm>
            <a:off x="5015475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3" name="Google Shape;1273;p39"/>
          <p:cNvSpPr/>
          <p:nvPr/>
        </p:nvSpPr>
        <p:spPr>
          <a:xfrm>
            <a:off x="5724150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4" name="Google Shape;1274;p39"/>
          <p:cNvSpPr/>
          <p:nvPr/>
        </p:nvSpPr>
        <p:spPr>
          <a:xfrm>
            <a:off x="6767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5" name="Google Shape;1275;p39"/>
          <p:cNvSpPr/>
          <p:nvPr/>
        </p:nvSpPr>
        <p:spPr>
          <a:xfrm>
            <a:off x="71656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6" name="Google Shape;1276;p39"/>
          <p:cNvSpPr/>
          <p:nvPr/>
        </p:nvSpPr>
        <p:spPr>
          <a:xfrm>
            <a:off x="62950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7" name="Google Shape;1277;p39"/>
          <p:cNvSpPr/>
          <p:nvPr/>
        </p:nvSpPr>
        <p:spPr>
          <a:xfrm>
            <a:off x="7663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78" name="Google Shape;1278;p39"/>
          <p:cNvCxnSpPr>
            <a:stCxn id="1262" idx="3"/>
            <a:endCxn id="1266" idx="1"/>
          </p:cNvCxnSpPr>
          <p:nvPr/>
        </p:nvCxnSpPr>
        <p:spPr>
          <a:xfrm>
            <a:off x="1500225" y="1751500"/>
            <a:ext cx="1045800" cy="82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79" name="Google Shape;1279;p39"/>
          <p:cNvCxnSpPr>
            <a:stCxn id="1264" idx="3"/>
            <a:endCxn id="1270" idx="1"/>
          </p:cNvCxnSpPr>
          <p:nvPr/>
        </p:nvCxnSpPr>
        <p:spPr>
          <a:xfrm flipH="1" rot="10800000">
            <a:off x="1500225" y="2571650"/>
            <a:ext cx="2374200" cy="85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80" name="Google Shape;1280;p39"/>
          <p:cNvCxnSpPr>
            <a:stCxn id="1267" idx="0"/>
            <a:endCxn id="1271" idx="1"/>
          </p:cNvCxnSpPr>
          <p:nvPr/>
        </p:nvCxnSpPr>
        <p:spPr>
          <a:xfrm flipH="1" rot="10800000">
            <a:off x="3862475" y="1719200"/>
            <a:ext cx="1403700" cy="160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81" name="Google Shape;1281;p39"/>
          <p:cNvCxnSpPr>
            <a:stCxn id="1263" idx="3"/>
            <a:endCxn id="1268" idx="1"/>
          </p:cNvCxnSpPr>
          <p:nvPr/>
        </p:nvCxnSpPr>
        <p:spPr>
          <a:xfrm>
            <a:off x="1846100" y="2571750"/>
            <a:ext cx="1560000" cy="16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82" name="Google Shape;1282;p39"/>
          <p:cNvCxnSpPr>
            <a:stCxn id="1283" idx="4"/>
            <a:endCxn id="1269" idx="2"/>
          </p:cNvCxnSpPr>
          <p:nvPr/>
        </p:nvCxnSpPr>
        <p:spPr>
          <a:xfrm flipH="1" rot="10800000">
            <a:off x="2604675" y="1856425"/>
            <a:ext cx="678300" cy="2378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84" name="Google Shape;1284;p39"/>
          <p:cNvCxnSpPr>
            <a:stCxn id="1272" idx="3"/>
            <a:endCxn id="1273" idx="1"/>
          </p:cNvCxnSpPr>
          <p:nvPr/>
        </p:nvCxnSpPr>
        <p:spPr>
          <a:xfrm flipH="1" rot="10800000">
            <a:off x="5088075" y="3401450"/>
            <a:ext cx="6360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85" name="Google Shape;1285;p39"/>
          <p:cNvCxnSpPr>
            <a:stCxn id="1275" idx="2"/>
            <a:endCxn id="1277" idx="0"/>
          </p:cNvCxnSpPr>
          <p:nvPr/>
        </p:nvCxnSpPr>
        <p:spPr>
          <a:xfrm>
            <a:off x="7201975" y="1824100"/>
            <a:ext cx="498300" cy="147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86" name="Google Shape;1286;p39"/>
          <p:cNvCxnSpPr>
            <a:stCxn id="1276" idx="3"/>
            <a:endCxn id="1274" idx="0"/>
          </p:cNvCxnSpPr>
          <p:nvPr/>
        </p:nvCxnSpPr>
        <p:spPr>
          <a:xfrm>
            <a:off x="6367600" y="2571750"/>
            <a:ext cx="436800" cy="72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87" name="Google Shape;1287;p39"/>
          <p:cNvSpPr/>
          <p:nvPr/>
        </p:nvSpPr>
        <p:spPr>
          <a:xfrm>
            <a:off x="1297500" y="124355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88" name="Google Shape;1288;p39"/>
          <p:cNvSpPr/>
          <p:nvPr/>
        </p:nvSpPr>
        <p:spPr>
          <a:xfrm>
            <a:off x="2836550" y="1195500"/>
            <a:ext cx="507900" cy="378600"/>
          </a:xfrm>
          <a:prstGeom prst="wedgeRectCallout">
            <a:avLst>
              <a:gd fmla="val 23395" name="adj1"/>
              <a:gd fmla="val 92585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89" name="Google Shape;1289;p39"/>
          <p:cNvSpPr/>
          <p:nvPr/>
        </p:nvSpPr>
        <p:spPr>
          <a:xfrm>
            <a:off x="515212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90" name="Google Shape;1290;p39"/>
          <p:cNvSpPr/>
          <p:nvPr/>
        </p:nvSpPr>
        <p:spPr>
          <a:xfrm>
            <a:off x="705137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91" name="Google Shape;1291;p39"/>
          <p:cNvSpPr/>
          <p:nvPr/>
        </p:nvSpPr>
        <p:spPr>
          <a:xfrm>
            <a:off x="1209975" y="2052338"/>
            <a:ext cx="507900" cy="378600"/>
          </a:xfrm>
          <a:prstGeom prst="wedgeRectCallout">
            <a:avLst>
              <a:gd fmla="val 56345" name="adj1"/>
              <a:gd fmla="val 77077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92" name="Google Shape;1292;p39"/>
          <p:cNvSpPr/>
          <p:nvPr/>
        </p:nvSpPr>
        <p:spPr>
          <a:xfrm>
            <a:off x="1338200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83" name="Google Shape;1283;p39"/>
          <p:cNvSpPr/>
          <p:nvPr/>
        </p:nvSpPr>
        <p:spPr>
          <a:xfrm>
            <a:off x="2328250" y="43830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93" name="Google Shape;1293;p39"/>
          <p:cNvSpPr/>
          <p:nvPr/>
        </p:nvSpPr>
        <p:spPr>
          <a:xfrm>
            <a:off x="3246525" y="44727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94" name="Google Shape;1294;p39"/>
          <p:cNvSpPr/>
          <p:nvPr/>
        </p:nvSpPr>
        <p:spPr>
          <a:xfrm>
            <a:off x="24541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95" name="Google Shape;1295;p39"/>
          <p:cNvSpPr/>
          <p:nvPr/>
        </p:nvSpPr>
        <p:spPr>
          <a:xfrm>
            <a:off x="4064100" y="2008625"/>
            <a:ext cx="507900" cy="378600"/>
          </a:xfrm>
          <a:prstGeom prst="wedgeRectCallout">
            <a:avLst>
              <a:gd fmla="val -72268" name="adj1"/>
              <a:gd fmla="val 95015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96" name="Google Shape;1296;p39"/>
          <p:cNvSpPr/>
          <p:nvPr/>
        </p:nvSpPr>
        <p:spPr>
          <a:xfrm>
            <a:off x="61666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97" name="Google Shape;1297;p39"/>
          <p:cNvSpPr/>
          <p:nvPr/>
        </p:nvSpPr>
        <p:spPr>
          <a:xfrm>
            <a:off x="4830875" y="44316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98" name="Google Shape;1298;p39"/>
          <p:cNvSpPr/>
          <p:nvPr/>
        </p:nvSpPr>
        <p:spPr>
          <a:xfrm>
            <a:off x="3656900" y="36105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299" name="Google Shape;1299;p39"/>
          <p:cNvSpPr/>
          <p:nvPr/>
        </p:nvSpPr>
        <p:spPr>
          <a:xfrm>
            <a:off x="5602175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300" name="Google Shape;1300;p39"/>
          <p:cNvSpPr/>
          <p:nvPr/>
        </p:nvSpPr>
        <p:spPr>
          <a:xfrm>
            <a:off x="6332675" y="3614775"/>
            <a:ext cx="507900" cy="378600"/>
          </a:xfrm>
          <a:prstGeom prst="wedgeRectCallout">
            <a:avLst>
              <a:gd fmla="val 35046" name="adj1"/>
              <a:gd fmla="val -90729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301" name="Google Shape;1301;p39"/>
          <p:cNvSpPr/>
          <p:nvPr/>
        </p:nvSpPr>
        <p:spPr>
          <a:xfrm>
            <a:off x="7517025" y="356940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5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302" name="Google Shape;1302;p39"/>
          <p:cNvSpPr/>
          <p:nvPr/>
        </p:nvSpPr>
        <p:spPr>
          <a:xfrm>
            <a:off x="919725" y="155710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</a:t>
            </a:r>
            <a:endParaRPr/>
          </a:p>
        </p:txBody>
      </p:sp>
      <p:sp>
        <p:nvSpPr>
          <p:cNvPr id="1303" name="Google Shape;1303;p39"/>
          <p:cNvSpPr/>
          <p:nvPr/>
        </p:nvSpPr>
        <p:spPr>
          <a:xfrm>
            <a:off x="1322400" y="2398575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</a:t>
            </a:r>
            <a:endParaRPr/>
          </a:p>
        </p:txBody>
      </p:sp>
      <p:sp>
        <p:nvSpPr>
          <p:cNvPr id="1304" name="Google Shape;1304;p39"/>
          <p:cNvSpPr/>
          <p:nvPr/>
        </p:nvSpPr>
        <p:spPr>
          <a:xfrm>
            <a:off x="919725" y="32349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</a:t>
            </a:r>
            <a:endParaRPr/>
          </a:p>
        </p:txBody>
      </p:sp>
      <p:sp>
        <p:nvSpPr>
          <p:cNvPr id="1305" name="Google Shape;1305;p39"/>
          <p:cNvSpPr/>
          <p:nvPr/>
        </p:nvSpPr>
        <p:spPr>
          <a:xfrm>
            <a:off x="2054125" y="40416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</a:t>
            </a:r>
            <a:endParaRPr/>
          </a:p>
        </p:txBody>
      </p:sp>
      <p:sp>
        <p:nvSpPr>
          <p:cNvPr id="1306" name="Google Shape;1306;p39"/>
          <p:cNvSpPr/>
          <p:nvPr/>
        </p:nvSpPr>
        <p:spPr>
          <a:xfrm>
            <a:off x="2056038" y="24282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2</a:t>
            </a:r>
            <a:endParaRPr/>
          </a:p>
        </p:txBody>
      </p:sp>
      <p:sp>
        <p:nvSpPr>
          <p:cNvPr id="1307" name="Google Shape;1307;p39"/>
          <p:cNvSpPr/>
          <p:nvPr/>
        </p:nvSpPr>
        <p:spPr>
          <a:xfrm>
            <a:off x="2787813" y="15299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2</a:t>
            </a:r>
            <a:endParaRPr/>
          </a:p>
        </p:txBody>
      </p:sp>
      <p:sp>
        <p:nvSpPr>
          <p:cNvPr id="1308" name="Google Shape;1308;p39"/>
          <p:cNvSpPr/>
          <p:nvPr/>
        </p:nvSpPr>
        <p:spPr>
          <a:xfrm>
            <a:off x="2962013" y="40873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2</a:t>
            </a:r>
            <a:endParaRPr/>
          </a:p>
        </p:txBody>
      </p:sp>
      <p:sp>
        <p:nvSpPr>
          <p:cNvPr id="1309" name="Google Shape;1309;p39"/>
          <p:cNvSpPr/>
          <p:nvPr/>
        </p:nvSpPr>
        <p:spPr>
          <a:xfrm>
            <a:off x="3300575" y="32120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2</a:t>
            </a:r>
            <a:endParaRPr/>
          </a:p>
        </p:txBody>
      </p:sp>
      <p:sp>
        <p:nvSpPr>
          <p:cNvPr id="1310" name="Google Shape;1310;p39"/>
          <p:cNvSpPr/>
          <p:nvPr/>
        </p:nvSpPr>
        <p:spPr>
          <a:xfrm>
            <a:off x="3464925" y="23824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3</a:t>
            </a:r>
            <a:endParaRPr/>
          </a:p>
        </p:txBody>
      </p:sp>
      <p:sp>
        <p:nvSpPr>
          <p:cNvPr id="1311" name="Google Shape;1311;p39"/>
          <p:cNvSpPr/>
          <p:nvPr/>
        </p:nvSpPr>
        <p:spPr>
          <a:xfrm>
            <a:off x="4571988" y="40416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3</a:t>
            </a:r>
            <a:endParaRPr/>
          </a:p>
        </p:txBody>
      </p:sp>
      <p:sp>
        <p:nvSpPr>
          <p:cNvPr id="1312" name="Google Shape;1312;p39"/>
          <p:cNvSpPr/>
          <p:nvPr/>
        </p:nvSpPr>
        <p:spPr>
          <a:xfrm>
            <a:off x="4064100" y="3182450"/>
            <a:ext cx="1525800" cy="609000"/>
          </a:xfrm>
          <a:prstGeom prst="wedgeEllipseCallout">
            <a:avLst>
              <a:gd fmla="val 62529" name="adj1"/>
              <a:gd fmla="val -16244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max(2,3)+1 = 4</a:t>
            </a:r>
            <a:endParaRPr/>
          </a:p>
        </p:txBody>
      </p:sp>
      <p:sp>
        <p:nvSpPr>
          <p:cNvPr id="1313" name="Google Shape;1313;p39"/>
          <p:cNvSpPr/>
          <p:nvPr/>
        </p:nvSpPr>
        <p:spPr>
          <a:xfrm>
            <a:off x="5845663" y="23824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4</a:t>
            </a:r>
            <a:endParaRPr/>
          </a:p>
        </p:txBody>
      </p:sp>
      <p:sp>
        <p:nvSpPr>
          <p:cNvPr id="1314" name="Google Shape;1314;p39"/>
          <p:cNvSpPr/>
          <p:nvPr/>
        </p:nvSpPr>
        <p:spPr>
          <a:xfrm>
            <a:off x="4750250" y="15299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3</a:t>
            </a:r>
            <a:endParaRPr/>
          </a:p>
        </p:txBody>
      </p:sp>
      <p:sp>
        <p:nvSpPr>
          <p:cNvPr id="1315" name="Google Shape;1315;p39"/>
          <p:cNvSpPr/>
          <p:nvPr/>
        </p:nvSpPr>
        <p:spPr>
          <a:xfrm>
            <a:off x="6712663" y="15299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4</a:t>
            </a:r>
            <a:endParaRPr/>
          </a:p>
        </p:txBody>
      </p:sp>
      <p:sp>
        <p:nvSpPr>
          <p:cNvPr id="1316" name="Google Shape;1316;p39"/>
          <p:cNvSpPr/>
          <p:nvPr/>
        </p:nvSpPr>
        <p:spPr>
          <a:xfrm>
            <a:off x="6293663" y="325240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5</a:t>
            </a:r>
            <a:endParaRPr/>
          </a:p>
        </p:txBody>
      </p:sp>
      <p:sp>
        <p:nvSpPr>
          <p:cNvPr id="1317" name="Google Shape;1317;p39"/>
          <p:cNvSpPr/>
          <p:nvPr/>
        </p:nvSpPr>
        <p:spPr>
          <a:xfrm>
            <a:off x="7201963" y="3212050"/>
            <a:ext cx="338700" cy="378600"/>
          </a:xfrm>
          <a:prstGeom prst="wedgeEllipseCallout">
            <a:avLst>
              <a:gd fmla="val 97579" name="adj1"/>
              <a:gd fmla="val -79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6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p4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Zegary Matterna, byśmy mieli pewność, że wszystko wiemy</a:t>
            </a:r>
            <a:endParaRPr/>
          </a:p>
        </p:txBody>
      </p:sp>
      <p:cxnSp>
        <p:nvCxnSpPr>
          <p:cNvPr id="1323" name="Google Shape;1323;p40"/>
          <p:cNvCxnSpPr/>
          <p:nvPr/>
        </p:nvCxnSpPr>
        <p:spPr>
          <a:xfrm flipH="1" rot="10800000">
            <a:off x="1137400" y="1695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4" name="Google Shape;1324;p40"/>
          <p:cNvCxnSpPr/>
          <p:nvPr/>
        </p:nvCxnSpPr>
        <p:spPr>
          <a:xfrm flipH="1" rot="10800000">
            <a:off x="1173900" y="25476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5" name="Google Shape;1325;p40"/>
          <p:cNvCxnSpPr/>
          <p:nvPr/>
        </p:nvCxnSpPr>
        <p:spPr>
          <a:xfrm flipH="1" rot="10800000">
            <a:off x="1173900" y="3400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6" name="Google Shape;1326;p40"/>
          <p:cNvCxnSpPr/>
          <p:nvPr/>
        </p:nvCxnSpPr>
        <p:spPr>
          <a:xfrm flipH="1" rot="10800000">
            <a:off x="1162200" y="42068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27" name="Google Shape;1327;p40"/>
          <p:cNvSpPr txBox="1"/>
          <p:nvPr/>
        </p:nvSpPr>
        <p:spPr>
          <a:xfrm>
            <a:off x="629500" y="157410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28" name="Google Shape;1328;p40"/>
          <p:cNvSpPr txBox="1"/>
          <p:nvPr/>
        </p:nvSpPr>
        <p:spPr>
          <a:xfrm>
            <a:off x="629500" y="23299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29" name="Google Shape;1329;p40"/>
          <p:cNvSpPr txBox="1"/>
          <p:nvPr/>
        </p:nvSpPr>
        <p:spPr>
          <a:xfrm>
            <a:off x="629500" y="31824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30" name="Google Shape;1330;p40"/>
          <p:cNvSpPr txBox="1"/>
          <p:nvPr/>
        </p:nvSpPr>
        <p:spPr>
          <a:xfrm>
            <a:off x="629500" y="39891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31" name="Google Shape;1331;p40"/>
          <p:cNvSpPr/>
          <p:nvPr/>
        </p:nvSpPr>
        <p:spPr>
          <a:xfrm>
            <a:off x="14276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2" name="Google Shape;1332;p40"/>
          <p:cNvSpPr/>
          <p:nvPr/>
        </p:nvSpPr>
        <p:spPr>
          <a:xfrm>
            <a:off x="17735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3" name="Google Shape;1333;p40"/>
          <p:cNvSpPr/>
          <p:nvPr/>
        </p:nvSpPr>
        <p:spPr>
          <a:xfrm>
            <a:off x="142762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4" name="Google Shape;1334;p40"/>
          <p:cNvSpPr/>
          <p:nvPr/>
        </p:nvSpPr>
        <p:spPr>
          <a:xfrm>
            <a:off x="25459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5" name="Google Shape;1335;p40"/>
          <p:cNvSpPr/>
          <p:nvPr/>
        </p:nvSpPr>
        <p:spPr>
          <a:xfrm>
            <a:off x="25459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6" name="Google Shape;1336;p40"/>
          <p:cNvSpPr/>
          <p:nvPr/>
        </p:nvSpPr>
        <p:spPr>
          <a:xfrm>
            <a:off x="382617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7" name="Google Shape;1337;p40"/>
          <p:cNvSpPr/>
          <p:nvPr/>
        </p:nvSpPr>
        <p:spPr>
          <a:xfrm>
            <a:off x="34062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8" name="Google Shape;1338;p40"/>
          <p:cNvSpPr/>
          <p:nvPr/>
        </p:nvSpPr>
        <p:spPr>
          <a:xfrm>
            <a:off x="32465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9" name="Google Shape;1339;p40"/>
          <p:cNvSpPr/>
          <p:nvPr/>
        </p:nvSpPr>
        <p:spPr>
          <a:xfrm>
            <a:off x="387455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0" name="Google Shape;1340;p40"/>
          <p:cNvSpPr/>
          <p:nvPr/>
        </p:nvSpPr>
        <p:spPr>
          <a:xfrm>
            <a:off x="52661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1" name="Google Shape;1341;p40"/>
          <p:cNvSpPr/>
          <p:nvPr/>
        </p:nvSpPr>
        <p:spPr>
          <a:xfrm>
            <a:off x="5015475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2" name="Google Shape;1342;p40"/>
          <p:cNvSpPr/>
          <p:nvPr/>
        </p:nvSpPr>
        <p:spPr>
          <a:xfrm>
            <a:off x="5724150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3" name="Google Shape;1343;p40"/>
          <p:cNvSpPr/>
          <p:nvPr/>
        </p:nvSpPr>
        <p:spPr>
          <a:xfrm>
            <a:off x="6767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4" name="Google Shape;1344;p40"/>
          <p:cNvSpPr/>
          <p:nvPr/>
        </p:nvSpPr>
        <p:spPr>
          <a:xfrm>
            <a:off x="71656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5" name="Google Shape;1345;p40"/>
          <p:cNvSpPr/>
          <p:nvPr/>
        </p:nvSpPr>
        <p:spPr>
          <a:xfrm>
            <a:off x="62950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6" name="Google Shape;1346;p40"/>
          <p:cNvSpPr/>
          <p:nvPr/>
        </p:nvSpPr>
        <p:spPr>
          <a:xfrm>
            <a:off x="7663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47" name="Google Shape;1347;p40"/>
          <p:cNvCxnSpPr>
            <a:stCxn id="1331" idx="3"/>
            <a:endCxn id="1335" idx="1"/>
          </p:cNvCxnSpPr>
          <p:nvPr/>
        </p:nvCxnSpPr>
        <p:spPr>
          <a:xfrm>
            <a:off x="1500225" y="1751500"/>
            <a:ext cx="1045800" cy="82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48" name="Google Shape;1348;p40"/>
          <p:cNvCxnSpPr>
            <a:stCxn id="1333" idx="3"/>
            <a:endCxn id="1339" idx="1"/>
          </p:cNvCxnSpPr>
          <p:nvPr/>
        </p:nvCxnSpPr>
        <p:spPr>
          <a:xfrm flipH="1" rot="10800000">
            <a:off x="1500225" y="2571650"/>
            <a:ext cx="2374200" cy="85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49" name="Google Shape;1349;p40"/>
          <p:cNvCxnSpPr>
            <a:stCxn id="1336" idx="0"/>
            <a:endCxn id="1340" idx="1"/>
          </p:cNvCxnSpPr>
          <p:nvPr/>
        </p:nvCxnSpPr>
        <p:spPr>
          <a:xfrm flipH="1" rot="10800000">
            <a:off x="3862475" y="1719200"/>
            <a:ext cx="1403700" cy="160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50" name="Google Shape;1350;p40"/>
          <p:cNvCxnSpPr>
            <a:stCxn id="1332" idx="3"/>
            <a:endCxn id="1337" idx="1"/>
          </p:cNvCxnSpPr>
          <p:nvPr/>
        </p:nvCxnSpPr>
        <p:spPr>
          <a:xfrm>
            <a:off x="1846100" y="2571750"/>
            <a:ext cx="1560000" cy="16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51" name="Google Shape;1351;p40"/>
          <p:cNvCxnSpPr>
            <a:stCxn id="1352" idx="4"/>
            <a:endCxn id="1338" idx="2"/>
          </p:cNvCxnSpPr>
          <p:nvPr/>
        </p:nvCxnSpPr>
        <p:spPr>
          <a:xfrm flipH="1" rot="10800000">
            <a:off x="2604675" y="1856425"/>
            <a:ext cx="678300" cy="2378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53" name="Google Shape;1353;p40"/>
          <p:cNvCxnSpPr>
            <a:stCxn id="1341" idx="3"/>
            <a:endCxn id="1342" idx="1"/>
          </p:cNvCxnSpPr>
          <p:nvPr/>
        </p:nvCxnSpPr>
        <p:spPr>
          <a:xfrm flipH="1" rot="10800000">
            <a:off x="5088075" y="3401450"/>
            <a:ext cx="6360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54" name="Google Shape;1354;p40"/>
          <p:cNvCxnSpPr>
            <a:stCxn id="1344" idx="2"/>
            <a:endCxn id="1346" idx="0"/>
          </p:cNvCxnSpPr>
          <p:nvPr/>
        </p:nvCxnSpPr>
        <p:spPr>
          <a:xfrm>
            <a:off x="7201975" y="1824100"/>
            <a:ext cx="498300" cy="147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55" name="Google Shape;1355;p40"/>
          <p:cNvCxnSpPr>
            <a:stCxn id="1345" idx="3"/>
            <a:endCxn id="1343" idx="0"/>
          </p:cNvCxnSpPr>
          <p:nvPr/>
        </p:nvCxnSpPr>
        <p:spPr>
          <a:xfrm>
            <a:off x="6367600" y="2571750"/>
            <a:ext cx="436800" cy="72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56" name="Google Shape;1356;p40"/>
          <p:cNvSpPr/>
          <p:nvPr/>
        </p:nvSpPr>
        <p:spPr>
          <a:xfrm>
            <a:off x="1297500" y="124355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357" name="Google Shape;1357;p40"/>
          <p:cNvSpPr/>
          <p:nvPr/>
        </p:nvSpPr>
        <p:spPr>
          <a:xfrm>
            <a:off x="2836550" y="1195500"/>
            <a:ext cx="507900" cy="378600"/>
          </a:xfrm>
          <a:prstGeom prst="wedgeRectCallout">
            <a:avLst>
              <a:gd fmla="val 23395" name="adj1"/>
              <a:gd fmla="val 92585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358" name="Google Shape;1358;p40"/>
          <p:cNvSpPr/>
          <p:nvPr/>
        </p:nvSpPr>
        <p:spPr>
          <a:xfrm>
            <a:off x="515212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359" name="Google Shape;1359;p40"/>
          <p:cNvSpPr/>
          <p:nvPr/>
        </p:nvSpPr>
        <p:spPr>
          <a:xfrm>
            <a:off x="705137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360" name="Google Shape;1360;p40"/>
          <p:cNvSpPr/>
          <p:nvPr/>
        </p:nvSpPr>
        <p:spPr>
          <a:xfrm>
            <a:off x="1209975" y="2052338"/>
            <a:ext cx="507900" cy="378600"/>
          </a:xfrm>
          <a:prstGeom prst="wedgeRectCallout">
            <a:avLst>
              <a:gd fmla="val 56345" name="adj1"/>
              <a:gd fmla="val 77077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361" name="Google Shape;1361;p40"/>
          <p:cNvSpPr/>
          <p:nvPr/>
        </p:nvSpPr>
        <p:spPr>
          <a:xfrm>
            <a:off x="1338200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352" name="Google Shape;1352;p40"/>
          <p:cNvSpPr/>
          <p:nvPr/>
        </p:nvSpPr>
        <p:spPr>
          <a:xfrm>
            <a:off x="2328250" y="43830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362" name="Google Shape;1362;p40"/>
          <p:cNvSpPr/>
          <p:nvPr/>
        </p:nvSpPr>
        <p:spPr>
          <a:xfrm>
            <a:off x="3246525" y="44727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363" name="Google Shape;1363;p40"/>
          <p:cNvSpPr/>
          <p:nvPr/>
        </p:nvSpPr>
        <p:spPr>
          <a:xfrm>
            <a:off x="24541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364" name="Google Shape;1364;p40"/>
          <p:cNvSpPr/>
          <p:nvPr/>
        </p:nvSpPr>
        <p:spPr>
          <a:xfrm>
            <a:off x="4064100" y="2008625"/>
            <a:ext cx="507900" cy="378600"/>
          </a:xfrm>
          <a:prstGeom prst="wedgeRectCallout">
            <a:avLst>
              <a:gd fmla="val -72268" name="adj1"/>
              <a:gd fmla="val 95015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365" name="Google Shape;1365;p40"/>
          <p:cNvSpPr/>
          <p:nvPr/>
        </p:nvSpPr>
        <p:spPr>
          <a:xfrm>
            <a:off x="61666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366" name="Google Shape;1366;p40"/>
          <p:cNvSpPr/>
          <p:nvPr/>
        </p:nvSpPr>
        <p:spPr>
          <a:xfrm>
            <a:off x="4830875" y="44316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367" name="Google Shape;1367;p40"/>
          <p:cNvSpPr/>
          <p:nvPr/>
        </p:nvSpPr>
        <p:spPr>
          <a:xfrm>
            <a:off x="3656900" y="36105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368" name="Google Shape;1368;p40"/>
          <p:cNvSpPr/>
          <p:nvPr/>
        </p:nvSpPr>
        <p:spPr>
          <a:xfrm>
            <a:off x="5602175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369" name="Google Shape;1369;p40"/>
          <p:cNvSpPr/>
          <p:nvPr/>
        </p:nvSpPr>
        <p:spPr>
          <a:xfrm>
            <a:off x="6332675" y="3614775"/>
            <a:ext cx="507900" cy="378600"/>
          </a:xfrm>
          <a:prstGeom prst="wedgeRectCallout">
            <a:avLst>
              <a:gd fmla="val 35046" name="adj1"/>
              <a:gd fmla="val -90729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370" name="Google Shape;1370;p40"/>
          <p:cNvSpPr/>
          <p:nvPr/>
        </p:nvSpPr>
        <p:spPr>
          <a:xfrm>
            <a:off x="7517025" y="356940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5</a:t>
            </a:r>
            <a:endParaRPr baseline="3000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4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4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Zegary Matterna, byśmy mieli pewność, że wszystko wiemy</a:t>
            </a:r>
            <a:endParaRPr/>
          </a:p>
        </p:txBody>
      </p:sp>
      <p:cxnSp>
        <p:nvCxnSpPr>
          <p:cNvPr id="1376" name="Google Shape;1376;p41"/>
          <p:cNvCxnSpPr/>
          <p:nvPr/>
        </p:nvCxnSpPr>
        <p:spPr>
          <a:xfrm flipH="1" rot="10800000">
            <a:off x="1137400" y="1695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7" name="Google Shape;1377;p41"/>
          <p:cNvCxnSpPr/>
          <p:nvPr/>
        </p:nvCxnSpPr>
        <p:spPr>
          <a:xfrm flipH="1" rot="10800000">
            <a:off x="1173900" y="25476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8" name="Google Shape;1378;p41"/>
          <p:cNvCxnSpPr/>
          <p:nvPr/>
        </p:nvCxnSpPr>
        <p:spPr>
          <a:xfrm flipH="1" rot="10800000">
            <a:off x="1173900" y="3400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9" name="Google Shape;1379;p41"/>
          <p:cNvCxnSpPr/>
          <p:nvPr/>
        </p:nvCxnSpPr>
        <p:spPr>
          <a:xfrm flipH="1" rot="10800000">
            <a:off x="1162200" y="42068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80" name="Google Shape;1380;p41"/>
          <p:cNvSpPr txBox="1"/>
          <p:nvPr/>
        </p:nvSpPr>
        <p:spPr>
          <a:xfrm>
            <a:off x="629500" y="157410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81" name="Google Shape;1381;p41"/>
          <p:cNvSpPr txBox="1"/>
          <p:nvPr/>
        </p:nvSpPr>
        <p:spPr>
          <a:xfrm>
            <a:off x="629500" y="23299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82" name="Google Shape;1382;p41"/>
          <p:cNvSpPr txBox="1"/>
          <p:nvPr/>
        </p:nvSpPr>
        <p:spPr>
          <a:xfrm>
            <a:off x="629500" y="31824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83" name="Google Shape;1383;p41"/>
          <p:cNvSpPr txBox="1"/>
          <p:nvPr/>
        </p:nvSpPr>
        <p:spPr>
          <a:xfrm>
            <a:off x="629500" y="39891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84" name="Google Shape;1384;p41"/>
          <p:cNvSpPr/>
          <p:nvPr/>
        </p:nvSpPr>
        <p:spPr>
          <a:xfrm>
            <a:off x="14276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5" name="Google Shape;1385;p41"/>
          <p:cNvSpPr/>
          <p:nvPr/>
        </p:nvSpPr>
        <p:spPr>
          <a:xfrm>
            <a:off x="17735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6" name="Google Shape;1386;p41"/>
          <p:cNvSpPr/>
          <p:nvPr/>
        </p:nvSpPr>
        <p:spPr>
          <a:xfrm>
            <a:off x="142762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7" name="Google Shape;1387;p41"/>
          <p:cNvSpPr/>
          <p:nvPr/>
        </p:nvSpPr>
        <p:spPr>
          <a:xfrm>
            <a:off x="25459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8" name="Google Shape;1388;p41"/>
          <p:cNvSpPr/>
          <p:nvPr/>
        </p:nvSpPr>
        <p:spPr>
          <a:xfrm>
            <a:off x="25459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9" name="Google Shape;1389;p41"/>
          <p:cNvSpPr/>
          <p:nvPr/>
        </p:nvSpPr>
        <p:spPr>
          <a:xfrm>
            <a:off x="382617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0" name="Google Shape;1390;p41"/>
          <p:cNvSpPr/>
          <p:nvPr/>
        </p:nvSpPr>
        <p:spPr>
          <a:xfrm>
            <a:off x="34062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1" name="Google Shape;1391;p41"/>
          <p:cNvSpPr/>
          <p:nvPr/>
        </p:nvSpPr>
        <p:spPr>
          <a:xfrm>
            <a:off x="32465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2" name="Google Shape;1392;p41"/>
          <p:cNvSpPr/>
          <p:nvPr/>
        </p:nvSpPr>
        <p:spPr>
          <a:xfrm>
            <a:off x="387455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3" name="Google Shape;1393;p41"/>
          <p:cNvSpPr/>
          <p:nvPr/>
        </p:nvSpPr>
        <p:spPr>
          <a:xfrm>
            <a:off x="52661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4" name="Google Shape;1394;p41"/>
          <p:cNvSpPr/>
          <p:nvPr/>
        </p:nvSpPr>
        <p:spPr>
          <a:xfrm>
            <a:off x="5015475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5" name="Google Shape;1395;p41"/>
          <p:cNvSpPr/>
          <p:nvPr/>
        </p:nvSpPr>
        <p:spPr>
          <a:xfrm>
            <a:off x="5724150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6" name="Google Shape;1396;p41"/>
          <p:cNvSpPr/>
          <p:nvPr/>
        </p:nvSpPr>
        <p:spPr>
          <a:xfrm>
            <a:off x="6767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7" name="Google Shape;1397;p41"/>
          <p:cNvSpPr/>
          <p:nvPr/>
        </p:nvSpPr>
        <p:spPr>
          <a:xfrm>
            <a:off x="71656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8" name="Google Shape;1398;p41"/>
          <p:cNvSpPr/>
          <p:nvPr/>
        </p:nvSpPr>
        <p:spPr>
          <a:xfrm>
            <a:off x="62950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9" name="Google Shape;1399;p41"/>
          <p:cNvSpPr/>
          <p:nvPr/>
        </p:nvSpPr>
        <p:spPr>
          <a:xfrm>
            <a:off x="7663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400" name="Google Shape;1400;p41"/>
          <p:cNvCxnSpPr>
            <a:stCxn id="1384" idx="3"/>
            <a:endCxn id="1388" idx="1"/>
          </p:cNvCxnSpPr>
          <p:nvPr/>
        </p:nvCxnSpPr>
        <p:spPr>
          <a:xfrm>
            <a:off x="1500225" y="1751500"/>
            <a:ext cx="1045800" cy="82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01" name="Google Shape;1401;p41"/>
          <p:cNvCxnSpPr>
            <a:stCxn id="1386" idx="3"/>
            <a:endCxn id="1392" idx="1"/>
          </p:cNvCxnSpPr>
          <p:nvPr/>
        </p:nvCxnSpPr>
        <p:spPr>
          <a:xfrm flipH="1" rot="10800000">
            <a:off x="1500225" y="2571650"/>
            <a:ext cx="2374200" cy="85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02" name="Google Shape;1402;p41"/>
          <p:cNvCxnSpPr>
            <a:stCxn id="1389" idx="0"/>
            <a:endCxn id="1393" idx="1"/>
          </p:cNvCxnSpPr>
          <p:nvPr/>
        </p:nvCxnSpPr>
        <p:spPr>
          <a:xfrm flipH="1" rot="10800000">
            <a:off x="3862475" y="1719200"/>
            <a:ext cx="1403700" cy="160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03" name="Google Shape;1403;p41"/>
          <p:cNvCxnSpPr>
            <a:stCxn id="1385" idx="3"/>
            <a:endCxn id="1390" idx="1"/>
          </p:cNvCxnSpPr>
          <p:nvPr/>
        </p:nvCxnSpPr>
        <p:spPr>
          <a:xfrm>
            <a:off x="1846100" y="2571750"/>
            <a:ext cx="1560000" cy="16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04" name="Google Shape;1404;p41"/>
          <p:cNvCxnSpPr>
            <a:stCxn id="1405" idx="4"/>
            <a:endCxn id="1391" idx="2"/>
          </p:cNvCxnSpPr>
          <p:nvPr/>
        </p:nvCxnSpPr>
        <p:spPr>
          <a:xfrm flipH="1" rot="10800000">
            <a:off x="2604675" y="1856425"/>
            <a:ext cx="678300" cy="2378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06" name="Google Shape;1406;p41"/>
          <p:cNvCxnSpPr>
            <a:stCxn id="1394" idx="3"/>
            <a:endCxn id="1395" idx="1"/>
          </p:cNvCxnSpPr>
          <p:nvPr/>
        </p:nvCxnSpPr>
        <p:spPr>
          <a:xfrm flipH="1" rot="10800000">
            <a:off x="5088075" y="3401450"/>
            <a:ext cx="6360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07" name="Google Shape;1407;p41"/>
          <p:cNvCxnSpPr>
            <a:stCxn id="1397" idx="2"/>
            <a:endCxn id="1399" idx="0"/>
          </p:cNvCxnSpPr>
          <p:nvPr/>
        </p:nvCxnSpPr>
        <p:spPr>
          <a:xfrm>
            <a:off x="7201975" y="1824100"/>
            <a:ext cx="498300" cy="147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08" name="Google Shape;1408;p41"/>
          <p:cNvCxnSpPr>
            <a:stCxn id="1398" idx="3"/>
            <a:endCxn id="1396" idx="0"/>
          </p:cNvCxnSpPr>
          <p:nvPr/>
        </p:nvCxnSpPr>
        <p:spPr>
          <a:xfrm>
            <a:off x="6367600" y="2571750"/>
            <a:ext cx="436800" cy="72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09" name="Google Shape;1409;p41"/>
          <p:cNvSpPr/>
          <p:nvPr/>
        </p:nvSpPr>
        <p:spPr>
          <a:xfrm>
            <a:off x="1297500" y="124355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10" name="Google Shape;1410;p41"/>
          <p:cNvSpPr/>
          <p:nvPr/>
        </p:nvSpPr>
        <p:spPr>
          <a:xfrm>
            <a:off x="2836550" y="1195500"/>
            <a:ext cx="507900" cy="378600"/>
          </a:xfrm>
          <a:prstGeom prst="wedgeRectCallout">
            <a:avLst>
              <a:gd fmla="val 23395" name="adj1"/>
              <a:gd fmla="val 92585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11" name="Google Shape;1411;p41"/>
          <p:cNvSpPr/>
          <p:nvPr/>
        </p:nvSpPr>
        <p:spPr>
          <a:xfrm>
            <a:off x="515212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12" name="Google Shape;1412;p41"/>
          <p:cNvSpPr/>
          <p:nvPr/>
        </p:nvSpPr>
        <p:spPr>
          <a:xfrm>
            <a:off x="705137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13" name="Google Shape;1413;p41"/>
          <p:cNvSpPr/>
          <p:nvPr/>
        </p:nvSpPr>
        <p:spPr>
          <a:xfrm>
            <a:off x="1209975" y="2052338"/>
            <a:ext cx="507900" cy="378600"/>
          </a:xfrm>
          <a:prstGeom prst="wedgeRectCallout">
            <a:avLst>
              <a:gd fmla="val 56345" name="adj1"/>
              <a:gd fmla="val 77077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14" name="Google Shape;1414;p41"/>
          <p:cNvSpPr/>
          <p:nvPr/>
        </p:nvSpPr>
        <p:spPr>
          <a:xfrm>
            <a:off x="956775" y="2917525"/>
            <a:ext cx="507900" cy="378600"/>
          </a:xfrm>
          <a:prstGeom prst="wedgeRectCallout">
            <a:avLst>
              <a:gd fmla="val 45880" name="adj1"/>
              <a:gd fmla="val 764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05" name="Google Shape;1405;p41"/>
          <p:cNvSpPr/>
          <p:nvPr/>
        </p:nvSpPr>
        <p:spPr>
          <a:xfrm>
            <a:off x="2328250" y="43830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15" name="Google Shape;1415;p41"/>
          <p:cNvSpPr/>
          <p:nvPr/>
        </p:nvSpPr>
        <p:spPr>
          <a:xfrm>
            <a:off x="3246525" y="44727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16" name="Google Shape;1416;p41"/>
          <p:cNvSpPr/>
          <p:nvPr/>
        </p:nvSpPr>
        <p:spPr>
          <a:xfrm>
            <a:off x="24541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17" name="Google Shape;1417;p41"/>
          <p:cNvSpPr/>
          <p:nvPr/>
        </p:nvSpPr>
        <p:spPr>
          <a:xfrm>
            <a:off x="4064100" y="2008625"/>
            <a:ext cx="507900" cy="378600"/>
          </a:xfrm>
          <a:prstGeom prst="wedgeRectCallout">
            <a:avLst>
              <a:gd fmla="val -72268" name="adj1"/>
              <a:gd fmla="val 95015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18" name="Google Shape;1418;p41"/>
          <p:cNvSpPr/>
          <p:nvPr/>
        </p:nvSpPr>
        <p:spPr>
          <a:xfrm>
            <a:off x="61666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19" name="Google Shape;1419;p41"/>
          <p:cNvSpPr/>
          <p:nvPr/>
        </p:nvSpPr>
        <p:spPr>
          <a:xfrm>
            <a:off x="4830875" y="44316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20" name="Google Shape;1420;p41"/>
          <p:cNvSpPr/>
          <p:nvPr/>
        </p:nvSpPr>
        <p:spPr>
          <a:xfrm>
            <a:off x="3656900" y="36105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21" name="Google Shape;1421;p41"/>
          <p:cNvSpPr/>
          <p:nvPr/>
        </p:nvSpPr>
        <p:spPr>
          <a:xfrm>
            <a:off x="5602175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22" name="Google Shape;1422;p41"/>
          <p:cNvSpPr/>
          <p:nvPr/>
        </p:nvSpPr>
        <p:spPr>
          <a:xfrm>
            <a:off x="6332675" y="3614775"/>
            <a:ext cx="507900" cy="378600"/>
          </a:xfrm>
          <a:prstGeom prst="wedgeRectCallout">
            <a:avLst>
              <a:gd fmla="val 35046" name="adj1"/>
              <a:gd fmla="val -90729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23" name="Google Shape;1423;p41"/>
          <p:cNvSpPr/>
          <p:nvPr/>
        </p:nvSpPr>
        <p:spPr>
          <a:xfrm>
            <a:off x="7517025" y="356940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5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24" name="Google Shape;1424;p41"/>
          <p:cNvSpPr/>
          <p:nvPr/>
        </p:nvSpPr>
        <p:spPr>
          <a:xfrm>
            <a:off x="919700" y="1622150"/>
            <a:ext cx="338700" cy="618900"/>
          </a:xfrm>
          <a:prstGeom prst="wedgeEllipseCallout">
            <a:avLst>
              <a:gd fmla="val 92826" name="adj1"/>
              <a:gd fmla="val -31714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1000</a:t>
            </a:r>
            <a:endParaRPr sz="1000"/>
          </a:p>
        </p:txBody>
      </p:sp>
      <p:sp>
        <p:nvSpPr>
          <p:cNvPr id="1425" name="Google Shape;1425;p41"/>
          <p:cNvSpPr/>
          <p:nvPr/>
        </p:nvSpPr>
        <p:spPr>
          <a:xfrm>
            <a:off x="1226075" y="3518150"/>
            <a:ext cx="338700" cy="618900"/>
          </a:xfrm>
          <a:prstGeom prst="wedgeEllipseCallout">
            <a:avLst>
              <a:gd fmla="val 23789" name="adj1"/>
              <a:gd fmla="val -6433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</a:t>
            </a:r>
            <a:r>
              <a:rPr lang="pl" sz="1000"/>
              <a:t>010</a:t>
            </a:r>
            <a:endParaRPr sz="1000"/>
          </a:p>
        </p:txBody>
      </p:sp>
      <p:sp>
        <p:nvSpPr>
          <p:cNvPr id="1426" name="Google Shape;1426;p41"/>
          <p:cNvSpPr/>
          <p:nvPr/>
        </p:nvSpPr>
        <p:spPr>
          <a:xfrm>
            <a:off x="1226063" y="2470775"/>
            <a:ext cx="338700" cy="618900"/>
          </a:xfrm>
          <a:prstGeom prst="wedgeEllipseCallout">
            <a:avLst>
              <a:gd fmla="val 111865" name="adj1"/>
              <a:gd fmla="val -37268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01</a:t>
            </a:r>
            <a:r>
              <a:rPr lang="pl" sz="1000"/>
              <a:t>00</a:t>
            </a:r>
            <a:endParaRPr sz="1000"/>
          </a:p>
        </p:txBody>
      </p:sp>
      <p:sp>
        <p:nvSpPr>
          <p:cNvPr id="1427" name="Google Shape;1427;p41"/>
          <p:cNvSpPr/>
          <p:nvPr/>
        </p:nvSpPr>
        <p:spPr>
          <a:xfrm>
            <a:off x="1949325" y="39891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</a:t>
            </a:r>
            <a:r>
              <a:rPr lang="pl" sz="1000"/>
              <a:t>001</a:t>
            </a:r>
            <a:endParaRPr sz="1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4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Zegary Matterna, byśmy mieli pewność, że wszystko wiemy</a:t>
            </a:r>
            <a:endParaRPr/>
          </a:p>
        </p:txBody>
      </p:sp>
      <p:cxnSp>
        <p:nvCxnSpPr>
          <p:cNvPr id="1433" name="Google Shape;1433;p42"/>
          <p:cNvCxnSpPr/>
          <p:nvPr/>
        </p:nvCxnSpPr>
        <p:spPr>
          <a:xfrm flipH="1" rot="10800000">
            <a:off x="1137400" y="1695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4" name="Google Shape;1434;p42"/>
          <p:cNvCxnSpPr/>
          <p:nvPr/>
        </p:nvCxnSpPr>
        <p:spPr>
          <a:xfrm flipH="1" rot="10800000">
            <a:off x="1173900" y="25476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5" name="Google Shape;1435;p42"/>
          <p:cNvCxnSpPr/>
          <p:nvPr/>
        </p:nvCxnSpPr>
        <p:spPr>
          <a:xfrm flipH="1" rot="10800000">
            <a:off x="1173900" y="3400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6" name="Google Shape;1436;p42"/>
          <p:cNvCxnSpPr/>
          <p:nvPr/>
        </p:nvCxnSpPr>
        <p:spPr>
          <a:xfrm flipH="1" rot="10800000">
            <a:off x="1162200" y="42068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37" name="Google Shape;1437;p42"/>
          <p:cNvSpPr txBox="1"/>
          <p:nvPr/>
        </p:nvSpPr>
        <p:spPr>
          <a:xfrm>
            <a:off x="629500" y="157410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38" name="Google Shape;1438;p42"/>
          <p:cNvSpPr txBox="1"/>
          <p:nvPr/>
        </p:nvSpPr>
        <p:spPr>
          <a:xfrm>
            <a:off x="629500" y="23299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39" name="Google Shape;1439;p42"/>
          <p:cNvSpPr txBox="1"/>
          <p:nvPr/>
        </p:nvSpPr>
        <p:spPr>
          <a:xfrm>
            <a:off x="629500" y="31824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40" name="Google Shape;1440;p42"/>
          <p:cNvSpPr txBox="1"/>
          <p:nvPr/>
        </p:nvSpPr>
        <p:spPr>
          <a:xfrm>
            <a:off x="629500" y="39891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41" name="Google Shape;1441;p42"/>
          <p:cNvSpPr/>
          <p:nvPr/>
        </p:nvSpPr>
        <p:spPr>
          <a:xfrm>
            <a:off x="14276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2" name="Google Shape;1442;p42"/>
          <p:cNvSpPr/>
          <p:nvPr/>
        </p:nvSpPr>
        <p:spPr>
          <a:xfrm>
            <a:off x="17735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3" name="Google Shape;1443;p42"/>
          <p:cNvSpPr/>
          <p:nvPr/>
        </p:nvSpPr>
        <p:spPr>
          <a:xfrm>
            <a:off x="142762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4" name="Google Shape;1444;p42"/>
          <p:cNvSpPr/>
          <p:nvPr/>
        </p:nvSpPr>
        <p:spPr>
          <a:xfrm>
            <a:off x="25459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5" name="Google Shape;1445;p42"/>
          <p:cNvSpPr/>
          <p:nvPr/>
        </p:nvSpPr>
        <p:spPr>
          <a:xfrm>
            <a:off x="25459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6" name="Google Shape;1446;p42"/>
          <p:cNvSpPr/>
          <p:nvPr/>
        </p:nvSpPr>
        <p:spPr>
          <a:xfrm>
            <a:off x="382617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7" name="Google Shape;1447;p42"/>
          <p:cNvSpPr/>
          <p:nvPr/>
        </p:nvSpPr>
        <p:spPr>
          <a:xfrm>
            <a:off x="34062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8" name="Google Shape;1448;p42"/>
          <p:cNvSpPr/>
          <p:nvPr/>
        </p:nvSpPr>
        <p:spPr>
          <a:xfrm>
            <a:off x="32465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9" name="Google Shape;1449;p42"/>
          <p:cNvSpPr/>
          <p:nvPr/>
        </p:nvSpPr>
        <p:spPr>
          <a:xfrm>
            <a:off x="387455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0" name="Google Shape;1450;p42"/>
          <p:cNvSpPr/>
          <p:nvPr/>
        </p:nvSpPr>
        <p:spPr>
          <a:xfrm>
            <a:off x="52661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1" name="Google Shape;1451;p42"/>
          <p:cNvSpPr/>
          <p:nvPr/>
        </p:nvSpPr>
        <p:spPr>
          <a:xfrm>
            <a:off x="5015475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2" name="Google Shape;1452;p42"/>
          <p:cNvSpPr/>
          <p:nvPr/>
        </p:nvSpPr>
        <p:spPr>
          <a:xfrm>
            <a:off x="5724150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3" name="Google Shape;1453;p42"/>
          <p:cNvSpPr/>
          <p:nvPr/>
        </p:nvSpPr>
        <p:spPr>
          <a:xfrm>
            <a:off x="6767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4" name="Google Shape;1454;p42"/>
          <p:cNvSpPr/>
          <p:nvPr/>
        </p:nvSpPr>
        <p:spPr>
          <a:xfrm>
            <a:off x="71656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5" name="Google Shape;1455;p42"/>
          <p:cNvSpPr/>
          <p:nvPr/>
        </p:nvSpPr>
        <p:spPr>
          <a:xfrm>
            <a:off x="62950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6" name="Google Shape;1456;p42"/>
          <p:cNvSpPr/>
          <p:nvPr/>
        </p:nvSpPr>
        <p:spPr>
          <a:xfrm>
            <a:off x="7663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457" name="Google Shape;1457;p42"/>
          <p:cNvCxnSpPr>
            <a:stCxn id="1441" idx="3"/>
            <a:endCxn id="1445" idx="1"/>
          </p:cNvCxnSpPr>
          <p:nvPr/>
        </p:nvCxnSpPr>
        <p:spPr>
          <a:xfrm>
            <a:off x="1500225" y="1751500"/>
            <a:ext cx="1045800" cy="82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58" name="Google Shape;1458;p42"/>
          <p:cNvCxnSpPr>
            <a:stCxn id="1443" idx="3"/>
            <a:endCxn id="1449" idx="1"/>
          </p:cNvCxnSpPr>
          <p:nvPr/>
        </p:nvCxnSpPr>
        <p:spPr>
          <a:xfrm flipH="1" rot="10800000">
            <a:off x="1500225" y="2571650"/>
            <a:ext cx="2374200" cy="85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59" name="Google Shape;1459;p42"/>
          <p:cNvCxnSpPr>
            <a:stCxn id="1446" idx="0"/>
            <a:endCxn id="1450" idx="1"/>
          </p:cNvCxnSpPr>
          <p:nvPr/>
        </p:nvCxnSpPr>
        <p:spPr>
          <a:xfrm flipH="1" rot="10800000">
            <a:off x="3862475" y="1719200"/>
            <a:ext cx="1403700" cy="160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60" name="Google Shape;1460;p42"/>
          <p:cNvCxnSpPr>
            <a:stCxn id="1442" idx="3"/>
            <a:endCxn id="1447" idx="1"/>
          </p:cNvCxnSpPr>
          <p:nvPr/>
        </p:nvCxnSpPr>
        <p:spPr>
          <a:xfrm>
            <a:off x="1846100" y="2571750"/>
            <a:ext cx="1560000" cy="16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61" name="Google Shape;1461;p42"/>
          <p:cNvCxnSpPr>
            <a:stCxn id="1462" idx="4"/>
            <a:endCxn id="1448" idx="2"/>
          </p:cNvCxnSpPr>
          <p:nvPr/>
        </p:nvCxnSpPr>
        <p:spPr>
          <a:xfrm flipH="1" rot="10800000">
            <a:off x="2604675" y="1856425"/>
            <a:ext cx="678300" cy="2378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63" name="Google Shape;1463;p42"/>
          <p:cNvCxnSpPr>
            <a:stCxn id="1451" idx="3"/>
            <a:endCxn id="1452" idx="1"/>
          </p:cNvCxnSpPr>
          <p:nvPr/>
        </p:nvCxnSpPr>
        <p:spPr>
          <a:xfrm flipH="1" rot="10800000">
            <a:off x="5088075" y="3401450"/>
            <a:ext cx="6360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64" name="Google Shape;1464;p42"/>
          <p:cNvCxnSpPr>
            <a:stCxn id="1454" idx="2"/>
            <a:endCxn id="1456" idx="0"/>
          </p:cNvCxnSpPr>
          <p:nvPr/>
        </p:nvCxnSpPr>
        <p:spPr>
          <a:xfrm>
            <a:off x="7201975" y="1824100"/>
            <a:ext cx="498300" cy="147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65" name="Google Shape;1465;p42"/>
          <p:cNvCxnSpPr>
            <a:stCxn id="1455" idx="3"/>
            <a:endCxn id="1453" idx="0"/>
          </p:cNvCxnSpPr>
          <p:nvPr/>
        </p:nvCxnSpPr>
        <p:spPr>
          <a:xfrm>
            <a:off x="6367600" y="2571750"/>
            <a:ext cx="436800" cy="72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66" name="Google Shape;1466;p42"/>
          <p:cNvSpPr/>
          <p:nvPr/>
        </p:nvSpPr>
        <p:spPr>
          <a:xfrm>
            <a:off x="1297500" y="124355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67" name="Google Shape;1467;p42"/>
          <p:cNvSpPr/>
          <p:nvPr/>
        </p:nvSpPr>
        <p:spPr>
          <a:xfrm>
            <a:off x="2836550" y="1195500"/>
            <a:ext cx="507900" cy="378600"/>
          </a:xfrm>
          <a:prstGeom prst="wedgeRectCallout">
            <a:avLst>
              <a:gd fmla="val 23395" name="adj1"/>
              <a:gd fmla="val 92585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68" name="Google Shape;1468;p42"/>
          <p:cNvSpPr/>
          <p:nvPr/>
        </p:nvSpPr>
        <p:spPr>
          <a:xfrm>
            <a:off x="515212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69" name="Google Shape;1469;p42"/>
          <p:cNvSpPr/>
          <p:nvPr/>
        </p:nvSpPr>
        <p:spPr>
          <a:xfrm>
            <a:off x="705137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70" name="Google Shape;1470;p42"/>
          <p:cNvSpPr/>
          <p:nvPr/>
        </p:nvSpPr>
        <p:spPr>
          <a:xfrm>
            <a:off x="1209975" y="2052338"/>
            <a:ext cx="507900" cy="378600"/>
          </a:xfrm>
          <a:prstGeom prst="wedgeRectCallout">
            <a:avLst>
              <a:gd fmla="val 56345" name="adj1"/>
              <a:gd fmla="val 77077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71" name="Google Shape;1471;p42"/>
          <p:cNvSpPr/>
          <p:nvPr/>
        </p:nvSpPr>
        <p:spPr>
          <a:xfrm>
            <a:off x="956775" y="2917525"/>
            <a:ext cx="507900" cy="378600"/>
          </a:xfrm>
          <a:prstGeom prst="wedgeRectCallout">
            <a:avLst>
              <a:gd fmla="val 45880" name="adj1"/>
              <a:gd fmla="val 764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62" name="Google Shape;1462;p42"/>
          <p:cNvSpPr/>
          <p:nvPr/>
        </p:nvSpPr>
        <p:spPr>
          <a:xfrm>
            <a:off x="2328250" y="43830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72" name="Google Shape;1472;p42"/>
          <p:cNvSpPr/>
          <p:nvPr/>
        </p:nvSpPr>
        <p:spPr>
          <a:xfrm>
            <a:off x="3246525" y="44727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73" name="Google Shape;1473;p42"/>
          <p:cNvSpPr/>
          <p:nvPr/>
        </p:nvSpPr>
        <p:spPr>
          <a:xfrm>
            <a:off x="24541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74" name="Google Shape;1474;p42"/>
          <p:cNvSpPr/>
          <p:nvPr/>
        </p:nvSpPr>
        <p:spPr>
          <a:xfrm>
            <a:off x="4064100" y="2008625"/>
            <a:ext cx="507900" cy="378600"/>
          </a:xfrm>
          <a:prstGeom prst="wedgeRectCallout">
            <a:avLst>
              <a:gd fmla="val -72268" name="adj1"/>
              <a:gd fmla="val 95015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75" name="Google Shape;1475;p42"/>
          <p:cNvSpPr/>
          <p:nvPr/>
        </p:nvSpPr>
        <p:spPr>
          <a:xfrm>
            <a:off x="61666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76" name="Google Shape;1476;p42"/>
          <p:cNvSpPr/>
          <p:nvPr/>
        </p:nvSpPr>
        <p:spPr>
          <a:xfrm>
            <a:off x="4830875" y="44316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77" name="Google Shape;1477;p42"/>
          <p:cNvSpPr/>
          <p:nvPr/>
        </p:nvSpPr>
        <p:spPr>
          <a:xfrm>
            <a:off x="3656900" y="36105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78" name="Google Shape;1478;p42"/>
          <p:cNvSpPr/>
          <p:nvPr/>
        </p:nvSpPr>
        <p:spPr>
          <a:xfrm>
            <a:off x="5602175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79" name="Google Shape;1479;p42"/>
          <p:cNvSpPr/>
          <p:nvPr/>
        </p:nvSpPr>
        <p:spPr>
          <a:xfrm>
            <a:off x="6332675" y="3614775"/>
            <a:ext cx="507900" cy="378600"/>
          </a:xfrm>
          <a:prstGeom prst="wedgeRectCallout">
            <a:avLst>
              <a:gd fmla="val 35046" name="adj1"/>
              <a:gd fmla="val -90729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80" name="Google Shape;1480;p42"/>
          <p:cNvSpPr/>
          <p:nvPr/>
        </p:nvSpPr>
        <p:spPr>
          <a:xfrm>
            <a:off x="7517025" y="356940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5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481" name="Google Shape;1481;p42"/>
          <p:cNvSpPr/>
          <p:nvPr/>
        </p:nvSpPr>
        <p:spPr>
          <a:xfrm>
            <a:off x="919700" y="1622150"/>
            <a:ext cx="338700" cy="618900"/>
          </a:xfrm>
          <a:prstGeom prst="wedgeEllipseCallout">
            <a:avLst>
              <a:gd fmla="val 92826" name="adj1"/>
              <a:gd fmla="val -31714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1000</a:t>
            </a:r>
            <a:endParaRPr sz="1000"/>
          </a:p>
        </p:txBody>
      </p:sp>
      <p:sp>
        <p:nvSpPr>
          <p:cNvPr id="1482" name="Google Shape;1482;p42"/>
          <p:cNvSpPr/>
          <p:nvPr/>
        </p:nvSpPr>
        <p:spPr>
          <a:xfrm>
            <a:off x="1226075" y="3518150"/>
            <a:ext cx="338700" cy="618900"/>
          </a:xfrm>
          <a:prstGeom prst="wedgeEllipseCallout">
            <a:avLst>
              <a:gd fmla="val 23789" name="adj1"/>
              <a:gd fmla="val -6433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</a:t>
            </a:r>
            <a:r>
              <a:rPr lang="pl" sz="1000"/>
              <a:t>010</a:t>
            </a:r>
            <a:endParaRPr sz="1000"/>
          </a:p>
        </p:txBody>
      </p:sp>
      <p:sp>
        <p:nvSpPr>
          <p:cNvPr id="1483" name="Google Shape;1483;p42"/>
          <p:cNvSpPr/>
          <p:nvPr/>
        </p:nvSpPr>
        <p:spPr>
          <a:xfrm>
            <a:off x="1226063" y="2470775"/>
            <a:ext cx="338700" cy="618900"/>
          </a:xfrm>
          <a:prstGeom prst="wedgeEllipseCallout">
            <a:avLst>
              <a:gd fmla="val 111865" name="adj1"/>
              <a:gd fmla="val -37268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01</a:t>
            </a:r>
            <a:r>
              <a:rPr lang="pl" sz="1000"/>
              <a:t>00</a:t>
            </a:r>
            <a:endParaRPr sz="1000"/>
          </a:p>
        </p:txBody>
      </p:sp>
      <p:sp>
        <p:nvSpPr>
          <p:cNvPr id="1484" name="Google Shape;1484;p42"/>
          <p:cNvSpPr/>
          <p:nvPr/>
        </p:nvSpPr>
        <p:spPr>
          <a:xfrm>
            <a:off x="1949325" y="39891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</a:t>
            </a:r>
            <a:r>
              <a:rPr lang="pl" sz="1000"/>
              <a:t>001</a:t>
            </a:r>
            <a:endParaRPr sz="1000"/>
          </a:p>
        </p:txBody>
      </p:sp>
      <p:sp>
        <p:nvSpPr>
          <p:cNvPr id="1485" name="Google Shape;1485;p42"/>
          <p:cNvSpPr/>
          <p:nvPr/>
        </p:nvSpPr>
        <p:spPr>
          <a:xfrm>
            <a:off x="2288025" y="2676450"/>
            <a:ext cx="338700" cy="618900"/>
          </a:xfrm>
          <a:prstGeom prst="wedgeEllipseCallout">
            <a:avLst>
              <a:gd fmla="val 23789" name="adj1"/>
              <a:gd fmla="val -6433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1000"/>
              <a:t>12</a:t>
            </a:r>
            <a:r>
              <a:rPr lang="pl" sz="1000"/>
              <a:t>00</a:t>
            </a:r>
            <a:endParaRPr sz="1000"/>
          </a:p>
        </p:txBody>
      </p:sp>
      <p:sp>
        <p:nvSpPr>
          <p:cNvPr id="1486" name="Google Shape;1486;p42"/>
          <p:cNvSpPr/>
          <p:nvPr/>
        </p:nvSpPr>
        <p:spPr>
          <a:xfrm>
            <a:off x="2664588" y="14420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2</a:t>
            </a:r>
            <a:r>
              <a:rPr lang="pl" sz="1000"/>
              <a:t>001</a:t>
            </a:r>
            <a:endParaRPr sz="1000"/>
          </a:p>
        </p:txBody>
      </p:sp>
      <p:sp>
        <p:nvSpPr>
          <p:cNvPr id="1487" name="Google Shape;1487;p42"/>
          <p:cNvSpPr/>
          <p:nvPr/>
        </p:nvSpPr>
        <p:spPr>
          <a:xfrm>
            <a:off x="2871988" y="39891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0102</a:t>
            </a:r>
            <a:endParaRPr sz="1000"/>
          </a:p>
        </p:txBody>
      </p:sp>
      <p:sp>
        <p:nvSpPr>
          <p:cNvPr id="1488" name="Google Shape;1488;p42"/>
          <p:cNvSpPr/>
          <p:nvPr/>
        </p:nvSpPr>
        <p:spPr>
          <a:xfrm>
            <a:off x="3343713" y="23299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1</a:t>
            </a:r>
            <a:r>
              <a:rPr b="1" lang="pl" sz="1000"/>
              <a:t>3</a:t>
            </a:r>
            <a:r>
              <a:rPr b="1" lang="pl" sz="1000"/>
              <a:t>1</a:t>
            </a:r>
            <a:r>
              <a:rPr lang="pl" sz="1000"/>
              <a:t>0</a:t>
            </a:r>
            <a:endParaRPr sz="10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2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Google Shape;1493;p43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Zegary Matterna, byśmy mieli pewność, że wszystko wiemy</a:t>
            </a:r>
            <a:endParaRPr/>
          </a:p>
        </p:txBody>
      </p:sp>
      <p:cxnSp>
        <p:nvCxnSpPr>
          <p:cNvPr id="1494" name="Google Shape;1494;p43"/>
          <p:cNvCxnSpPr/>
          <p:nvPr/>
        </p:nvCxnSpPr>
        <p:spPr>
          <a:xfrm flipH="1" rot="10800000">
            <a:off x="1137400" y="1695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5" name="Google Shape;1495;p43"/>
          <p:cNvCxnSpPr/>
          <p:nvPr/>
        </p:nvCxnSpPr>
        <p:spPr>
          <a:xfrm flipH="1" rot="10800000">
            <a:off x="1173900" y="25476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6" name="Google Shape;1496;p43"/>
          <p:cNvCxnSpPr/>
          <p:nvPr/>
        </p:nvCxnSpPr>
        <p:spPr>
          <a:xfrm flipH="1" rot="10800000">
            <a:off x="1173900" y="3400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7" name="Google Shape;1497;p43"/>
          <p:cNvCxnSpPr/>
          <p:nvPr/>
        </p:nvCxnSpPr>
        <p:spPr>
          <a:xfrm flipH="1" rot="10800000">
            <a:off x="1162200" y="42068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98" name="Google Shape;1498;p43"/>
          <p:cNvSpPr txBox="1"/>
          <p:nvPr/>
        </p:nvSpPr>
        <p:spPr>
          <a:xfrm>
            <a:off x="629500" y="157410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99" name="Google Shape;1499;p43"/>
          <p:cNvSpPr txBox="1"/>
          <p:nvPr/>
        </p:nvSpPr>
        <p:spPr>
          <a:xfrm>
            <a:off x="629500" y="23299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00" name="Google Shape;1500;p43"/>
          <p:cNvSpPr txBox="1"/>
          <p:nvPr/>
        </p:nvSpPr>
        <p:spPr>
          <a:xfrm>
            <a:off x="629500" y="31824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01" name="Google Shape;1501;p43"/>
          <p:cNvSpPr txBox="1"/>
          <p:nvPr/>
        </p:nvSpPr>
        <p:spPr>
          <a:xfrm>
            <a:off x="629500" y="39891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02" name="Google Shape;1502;p43"/>
          <p:cNvSpPr/>
          <p:nvPr/>
        </p:nvSpPr>
        <p:spPr>
          <a:xfrm>
            <a:off x="14276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3" name="Google Shape;1503;p43"/>
          <p:cNvSpPr/>
          <p:nvPr/>
        </p:nvSpPr>
        <p:spPr>
          <a:xfrm>
            <a:off x="17735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4" name="Google Shape;1504;p43"/>
          <p:cNvSpPr/>
          <p:nvPr/>
        </p:nvSpPr>
        <p:spPr>
          <a:xfrm>
            <a:off x="142762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5" name="Google Shape;1505;p43"/>
          <p:cNvSpPr/>
          <p:nvPr/>
        </p:nvSpPr>
        <p:spPr>
          <a:xfrm>
            <a:off x="25459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6" name="Google Shape;1506;p43"/>
          <p:cNvSpPr/>
          <p:nvPr/>
        </p:nvSpPr>
        <p:spPr>
          <a:xfrm>
            <a:off x="25459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7" name="Google Shape;1507;p43"/>
          <p:cNvSpPr/>
          <p:nvPr/>
        </p:nvSpPr>
        <p:spPr>
          <a:xfrm>
            <a:off x="382617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8" name="Google Shape;1508;p43"/>
          <p:cNvSpPr/>
          <p:nvPr/>
        </p:nvSpPr>
        <p:spPr>
          <a:xfrm>
            <a:off x="34062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9" name="Google Shape;1509;p43"/>
          <p:cNvSpPr/>
          <p:nvPr/>
        </p:nvSpPr>
        <p:spPr>
          <a:xfrm>
            <a:off x="32465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0" name="Google Shape;1510;p43"/>
          <p:cNvSpPr/>
          <p:nvPr/>
        </p:nvSpPr>
        <p:spPr>
          <a:xfrm>
            <a:off x="387455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1" name="Google Shape;1511;p43"/>
          <p:cNvSpPr/>
          <p:nvPr/>
        </p:nvSpPr>
        <p:spPr>
          <a:xfrm>
            <a:off x="52661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2" name="Google Shape;1512;p43"/>
          <p:cNvSpPr/>
          <p:nvPr/>
        </p:nvSpPr>
        <p:spPr>
          <a:xfrm>
            <a:off x="5015475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3" name="Google Shape;1513;p43"/>
          <p:cNvSpPr/>
          <p:nvPr/>
        </p:nvSpPr>
        <p:spPr>
          <a:xfrm>
            <a:off x="5724150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4" name="Google Shape;1514;p43"/>
          <p:cNvSpPr/>
          <p:nvPr/>
        </p:nvSpPr>
        <p:spPr>
          <a:xfrm>
            <a:off x="6767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5" name="Google Shape;1515;p43"/>
          <p:cNvSpPr/>
          <p:nvPr/>
        </p:nvSpPr>
        <p:spPr>
          <a:xfrm>
            <a:off x="71656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6" name="Google Shape;1516;p43"/>
          <p:cNvSpPr/>
          <p:nvPr/>
        </p:nvSpPr>
        <p:spPr>
          <a:xfrm>
            <a:off x="62950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7" name="Google Shape;1517;p43"/>
          <p:cNvSpPr/>
          <p:nvPr/>
        </p:nvSpPr>
        <p:spPr>
          <a:xfrm>
            <a:off x="7663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518" name="Google Shape;1518;p43"/>
          <p:cNvCxnSpPr>
            <a:stCxn id="1502" idx="3"/>
            <a:endCxn id="1506" idx="1"/>
          </p:cNvCxnSpPr>
          <p:nvPr/>
        </p:nvCxnSpPr>
        <p:spPr>
          <a:xfrm>
            <a:off x="1500225" y="1751500"/>
            <a:ext cx="1045800" cy="82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19" name="Google Shape;1519;p43"/>
          <p:cNvCxnSpPr>
            <a:stCxn id="1504" idx="3"/>
            <a:endCxn id="1510" idx="1"/>
          </p:cNvCxnSpPr>
          <p:nvPr/>
        </p:nvCxnSpPr>
        <p:spPr>
          <a:xfrm flipH="1" rot="10800000">
            <a:off x="1500225" y="2571650"/>
            <a:ext cx="2374200" cy="85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20" name="Google Shape;1520;p43"/>
          <p:cNvCxnSpPr>
            <a:stCxn id="1507" idx="0"/>
            <a:endCxn id="1511" idx="1"/>
          </p:cNvCxnSpPr>
          <p:nvPr/>
        </p:nvCxnSpPr>
        <p:spPr>
          <a:xfrm flipH="1" rot="10800000">
            <a:off x="3862475" y="1719200"/>
            <a:ext cx="1403700" cy="160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21" name="Google Shape;1521;p43"/>
          <p:cNvCxnSpPr>
            <a:stCxn id="1503" idx="3"/>
            <a:endCxn id="1508" idx="1"/>
          </p:cNvCxnSpPr>
          <p:nvPr/>
        </p:nvCxnSpPr>
        <p:spPr>
          <a:xfrm>
            <a:off x="1846100" y="2571750"/>
            <a:ext cx="1560000" cy="16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22" name="Google Shape;1522;p43"/>
          <p:cNvCxnSpPr>
            <a:stCxn id="1523" idx="4"/>
            <a:endCxn id="1509" idx="2"/>
          </p:cNvCxnSpPr>
          <p:nvPr/>
        </p:nvCxnSpPr>
        <p:spPr>
          <a:xfrm flipH="1" rot="10800000">
            <a:off x="2604675" y="1856425"/>
            <a:ext cx="678300" cy="2378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24" name="Google Shape;1524;p43"/>
          <p:cNvCxnSpPr>
            <a:stCxn id="1512" idx="3"/>
            <a:endCxn id="1513" idx="1"/>
          </p:cNvCxnSpPr>
          <p:nvPr/>
        </p:nvCxnSpPr>
        <p:spPr>
          <a:xfrm flipH="1" rot="10800000">
            <a:off x="5088075" y="3401450"/>
            <a:ext cx="6360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25" name="Google Shape;1525;p43"/>
          <p:cNvCxnSpPr>
            <a:stCxn id="1515" idx="2"/>
            <a:endCxn id="1517" idx="0"/>
          </p:cNvCxnSpPr>
          <p:nvPr/>
        </p:nvCxnSpPr>
        <p:spPr>
          <a:xfrm>
            <a:off x="7201975" y="1824100"/>
            <a:ext cx="498300" cy="147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26" name="Google Shape;1526;p43"/>
          <p:cNvCxnSpPr>
            <a:stCxn id="1516" idx="3"/>
            <a:endCxn id="1514" idx="0"/>
          </p:cNvCxnSpPr>
          <p:nvPr/>
        </p:nvCxnSpPr>
        <p:spPr>
          <a:xfrm>
            <a:off x="6367600" y="2571750"/>
            <a:ext cx="436800" cy="72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27" name="Google Shape;1527;p43"/>
          <p:cNvSpPr/>
          <p:nvPr/>
        </p:nvSpPr>
        <p:spPr>
          <a:xfrm>
            <a:off x="1297500" y="124355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528" name="Google Shape;1528;p43"/>
          <p:cNvSpPr/>
          <p:nvPr/>
        </p:nvSpPr>
        <p:spPr>
          <a:xfrm>
            <a:off x="2836550" y="1195500"/>
            <a:ext cx="507900" cy="378600"/>
          </a:xfrm>
          <a:prstGeom prst="wedgeRectCallout">
            <a:avLst>
              <a:gd fmla="val 23395" name="adj1"/>
              <a:gd fmla="val 92585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529" name="Google Shape;1529;p43"/>
          <p:cNvSpPr/>
          <p:nvPr/>
        </p:nvSpPr>
        <p:spPr>
          <a:xfrm>
            <a:off x="515212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530" name="Google Shape;1530;p43"/>
          <p:cNvSpPr/>
          <p:nvPr/>
        </p:nvSpPr>
        <p:spPr>
          <a:xfrm>
            <a:off x="705137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531" name="Google Shape;1531;p43"/>
          <p:cNvSpPr/>
          <p:nvPr/>
        </p:nvSpPr>
        <p:spPr>
          <a:xfrm>
            <a:off x="1209975" y="2052338"/>
            <a:ext cx="507900" cy="378600"/>
          </a:xfrm>
          <a:prstGeom prst="wedgeRectCallout">
            <a:avLst>
              <a:gd fmla="val 56345" name="adj1"/>
              <a:gd fmla="val 77077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532" name="Google Shape;1532;p43"/>
          <p:cNvSpPr/>
          <p:nvPr/>
        </p:nvSpPr>
        <p:spPr>
          <a:xfrm>
            <a:off x="956775" y="2917525"/>
            <a:ext cx="507900" cy="378600"/>
          </a:xfrm>
          <a:prstGeom prst="wedgeRectCallout">
            <a:avLst>
              <a:gd fmla="val 45880" name="adj1"/>
              <a:gd fmla="val 764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523" name="Google Shape;1523;p43"/>
          <p:cNvSpPr/>
          <p:nvPr/>
        </p:nvSpPr>
        <p:spPr>
          <a:xfrm>
            <a:off x="2328250" y="43830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533" name="Google Shape;1533;p43"/>
          <p:cNvSpPr/>
          <p:nvPr/>
        </p:nvSpPr>
        <p:spPr>
          <a:xfrm>
            <a:off x="3246525" y="44727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534" name="Google Shape;1534;p43"/>
          <p:cNvSpPr/>
          <p:nvPr/>
        </p:nvSpPr>
        <p:spPr>
          <a:xfrm>
            <a:off x="24541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535" name="Google Shape;1535;p43"/>
          <p:cNvSpPr/>
          <p:nvPr/>
        </p:nvSpPr>
        <p:spPr>
          <a:xfrm>
            <a:off x="4064100" y="2008625"/>
            <a:ext cx="507900" cy="378600"/>
          </a:xfrm>
          <a:prstGeom prst="wedgeRectCallout">
            <a:avLst>
              <a:gd fmla="val -72268" name="adj1"/>
              <a:gd fmla="val 95015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536" name="Google Shape;1536;p43"/>
          <p:cNvSpPr/>
          <p:nvPr/>
        </p:nvSpPr>
        <p:spPr>
          <a:xfrm>
            <a:off x="61666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537" name="Google Shape;1537;p43"/>
          <p:cNvSpPr/>
          <p:nvPr/>
        </p:nvSpPr>
        <p:spPr>
          <a:xfrm>
            <a:off x="4830875" y="44316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538" name="Google Shape;1538;p43"/>
          <p:cNvSpPr/>
          <p:nvPr/>
        </p:nvSpPr>
        <p:spPr>
          <a:xfrm>
            <a:off x="3656900" y="36105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539" name="Google Shape;1539;p43"/>
          <p:cNvSpPr/>
          <p:nvPr/>
        </p:nvSpPr>
        <p:spPr>
          <a:xfrm>
            <a:off x="5602175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540" name="Google Shape;1540;p43"/>
          <p:cNvSpPr/>
          <p:nvPr/>
        </p:nvSpPr>
        <p:spPr>
          <a:xfrm>
            <a:off x="6332675" y="3614775"/>
            <a:ext cx="507900" cy="378600"/>
          </a:xfrm>
          <a:prstGeom prst="wedgeRectCallout">
            <a:avLst>
              <a:gd fmla="val 35046" name="adj1"/>
              <a:gd fmla="val -90729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541" name="Google Shape;1541;p43"/>
          <p:cNvSpPr/>
          <p:nvPr/>
        </p:nvSpPr>
        <p:spPr>
          <a:xfrm>
            <a:off x="7517025" y="356940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5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542" name="Google Shape;1542;p43"/>
          <p:cNvSpPr/>
          <p:nvPr/>
        </p:nvSpPr>
        <p:spPr>
          <a:xfrm>
            <a:off x="919700" y="1622150"/>
            <a:ext cx="338700" cy="618900"/>
          </a:xfrm>
          <a:prstGeom prst="wedgeEllipseCallout">
            <a:avLst>
              <a:gd fmla="val 92826" name="adj1"/>
              <a:gd fmla="val -31714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1000</a:t>
            </a:r>
            <a:endParaRPr sz="1000"/>
          </a:p>
        </p:txBody>
      </p:sp>
      <p:sp>
        <p:nvSpPr>
          <p:cNvPr id="1543" name="Google Shape;1543;p43"/>
          <p:cNvSpPr/>
          <p:nvPr/>
        </p:nvSpPr>
        <p:spPr>
          <a:xfrm>
            <a:off x="1226075" y="3518150"/>
            <a:ext cx="338700" cy="618900"/>
          </a:xfrm>
          <a:prstGeom prst="wedgeEllipseCallout">
            <a:avLst>
              <a:gd fmla="val 23789" name="adj1"/>
              <a:gd fmla="val -6433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0010</a:t>
            </a:r>
            <a:endParaRPr sz="1000"/>
          </a:p>
        </p:txBody>
      </p:sp>
      <p:sp>
        <p:nvSpPr>
          <p:cNvPr id="1544" name="Google Shape;1544;p43"/>
          <p:cNvSpPr/>
          <p:nvPr/>
        </p:nvSpPr>
        <p:spPr>
          <a:xfrm>
            <a:off x="1226063" y="2470775"/>
            <a:ext cx="338700" cy="618900"/>
          </a:xfrm>
          <a:prstGeom prst="wedgeEllipseCallout">
            <a:avLst>
              <a:gd fmla="val 111865" name="adj1"/>
              <a:gd fmla="val -37268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0100</a:t>
            </a:r>
            <a:endParaRPr sz="1000"/>
          </a:p>
        </p:txBody>
      </p:sp>
      <p:sp>
        <p:nvSpPr>
          <p:cNvPr id="1545" name="Google Shape;1545;p43"/>
          <p:cNvSpPr/>
          <p:nvPr/>
        </p:nvSpPr>
        <p:spPr>
          <a:xfrm>
            <a:off x="1949325" y="39891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0001</a:t>
            </a:r>
            <a:endParaRPr sz="1000"/>
          </a:p>
        </p:txBody>
      </p:sp>
      <p:sp>
        <p:nvSpPr>
          <p:cNvPr id="1546" name="Google Shape;1546;p43"/>
          <p:cNvSpPr/>
          <p:nvPr/>
        </p:nvSpPr>
        <p:spPr>
          <a:xfrm>
            <a:off x="2288025" y="2676450"/>
            <a:ext cx="338700" cy="618900"/>
          </a:xfrm>
          <a:prstGeom prst="wedgeEllipseCallout">
            <a:avLst>
              <a:gd fmla="val 23789" name="adj1"/>
              <a:gd fmla="val -6433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1000"/>
              <a:t>12</a:t>
            </a:r>
            <a:r>
              <a:rPr lang="pl" sz="1000"/>
              <a:t>00</a:t>
            </a:r>
            <a:endParaRPr sz="1000"/>
          </a:p>
        </p:txBody>
      </p:sp>
      <p:sp>
        <p:nvSpPr>
          <p:cNvPr id="1547" name="Google Shape;1547;p43"/>
          <p:cNvSpPr/>
          <p:nvPr/>
        </p:nvSpPr>
        <p:spPr>
          <a:xfrm>
            <a:off x="2664588" y="14420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2001</a:t>
            </a:r>
            <a:endParaRPr sz="1000"/>
          </a:p>
        </p:txBody>
      </p:sp>
      <p:sp>
        <p:nvSpPr>
          <p:cNvPr id="1548" name="Google Shape;1548;p43"/>
          <p:cNvSpPr/>
          <p:nvPr/>
        </p:nvSpPr>
        <p:spPr>
          <a:xfrm>
            <a:off x="2871988" y="39891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0102</a:t>
            </a:r>
            <a:endParaRPr sz="1000"/>
          </a:p>
        </p:txBody>
      </p:sp>
      <p:sp>
        <p:nvSpPr>
          <p:cNvPr id="1549" name="Google Shape;1549;p43"/>
          <p:cNvSpPr/>
          <p:nvPr/>
        </p:nvSpPr>
        <p:spPr>
          <a:xfrm>
            <a:off x="3343713" y="23299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1</a:t>
            </a:r>
            <a:r>
              <a:rPr b="1" lang="pl" sz="1000"/>
              <a:t>31</a:t>
            </a:r>
            <a:r>
              <a:rPr lang="pl" sz="1000"/>
              <a:t>0</a:t>
            </a:r>
            <a:endParaRPr sz="1000"/>
          </a:p>
        </p:txBody>
      </p:sp>
      <p:sp>
        <p:nvSpPr>
          <p:cNvPr id="1550" name="Google Shape;1550;p43"/>
          <p:cNvSpPr/>
          <p:nvPr/>
        </p:nvSpPr>
        <p:spPr>
          <a:xfrm>
            <a:off x="4517925" y="39891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0103</a:t>
            </a:r>
            <a:endParaRPr sz="1000"/>
          </a:p>
        </p:txBody>
      </p:sp>
      <p:sp>
        <p:nvSpPr>
          <p:cNvPr id="1551" name="Google Shape;1551;p43"/>
          <p:cNvSpPr/>
          <p:nvPr/>
        </p:nvSpPr>
        <p:spPr>
          <a:xfrm>
            <a:off x="3300588" y="31824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0020</a:t>
            </a:r>
            <a:endParaRPr sz="1000"/>
          </a:p>
        </p:txBody>
      </p:sp>
      <p:sp>
        <p:nvSpPr>
          <p:cNvPr id="1552" name="Google Shape;1552;p43"/>
          <p:cNvSpPr/>
          <p:nvPr/>
        </p:nvSpPr>
        <p:spPr>
          <a:xfrm>
            <a:off x="4749738" y="14420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3</a:t>
            </a:r>
            <a:r>
              <a:rPr lang="pl" sz="1000"/>
              <a:t>021</a:t>
            </a:r>
            <a:endParaRPr sz="1000"/>
          </a:p>
        </p:txBody>
      </p:sp>
      <p:sp>
        <p:nvSpPr>
          <p:cNvPr id="1553" name="Google Shape;1553;p43"/>
          <p:cNvSpPr/>
          <p:nvPr/>
        </p:nvSpPr>
        <p:spPr>
          <a:xfrm>
            <a:off x="5796750" y="2262300"/>
            <a:ext cx="338700" cy="618900"/>
          </a:xfrm>
          <a:prstGeom prst="wedgeEllipseCallout">
            <a:avLst>
              <a:gd fmla="val 114364" name="adj1"/>
              <a:gd fmla="val -2278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1410</a:t>
            </a:r>
            <a:endParaRPr sz="1000"/>
          </a:p>
        </p:txBody>
      </p:sp>
      <p:sp>
        <p:nvSpPr>
          <p:cNvPr id="1554" name="Google Shape;1554;p43"/>
          <p:cNvSpPr/>
          <p:nvPr/>
        </p:nvSpPr>
        <p:spPr>
          <a:xfrm>
            <a:off x="5230638" y="3149425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0133</a:t>
            </a:r>
            <a:endParaRPr sz="10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8" name="Shape 1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9" name="Google Shape;1559;p4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Zegary Matterna, byśmy mieli pewność, że wszystko wiemy</a:t>
            </a:r>
            <a:endParaRPr/>
          </a:p>
        </p:txBody>
      </p:sp>
      <p:cxnSp>
        <p:nvCxnSpPr>
          <p:cNvPr id="1560" name="Google Shape;1560;p44"/>
          <p:cNvCxnSpPr/>
          <p:nvPr/>
        </p:nvCxnSpPr>
        <p:spPr>
          <a:xfrm flipH="1" rot="10800000">
            <a:off x="1137400" y="1695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1" name="Google Shape;1561;p44"/>
          <p:cNvCxnSpPr/>
          <p:nvPr/>
        </p:nvCxnSpPr>
        <p:spPr>
          <a:xfrm flipH="1" rot="10800000">
            <a:off x="1173900" y="25476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2" name="Google Shape;1562;p44"/>
          <p:cNvCxnSpPr/>
          <p:nvPr/>
        </p:nvCxnSpPr>
        <p:spPr>
          <a:xfrm flipH="1" rot="10800000">
            <a:off x="1173900" y="3400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3" name="Google Shape;1563;p44"/>
          <p:cNvCxnSpPr/>
          <p:nvPr/>
        </p:nvCxnSpPr>
        <p:spPr>
          <a:xfrm flipH="1" rot="10800000">
            <a:off x="1162200" y="42068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64" name="Google Shape;1564;p44"/>
          <p:cNvSpPr txBox="1"/>
          <p:nvPr/>
        </p:nvSpPr>
        <p:spPr>
          <a:xfrm>
            <a:off x="629500" y="157410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65" name="Google Shape;1565;p44"/>
          <p:cNvSpPr txBox="1"/>
          <p:nvPr/>
        </p:nvSpPr>
        <p:spPr>
          <a:xfrm>
            <a:off x="629500" y="23299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66" name="Google Shape;1566;p44"/>
          <p:cNvSpPr txBox="1"/>
          <p:nvPr/>
        </p:nvSpPr>
        <p:spPr>
          <a:xfrm>
            <a:off x="629500" y="31824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67" name="Google Shape;1567;p44"/>
          <p:cNvSpPr txBox="1"/>
          <p:nvPr/>
        </p:nvSpPr>
        <p:spPr>
          <a:xfrm>
            <a:off x="629500" y="39891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68" name="Google Shape;1568;p44"/>
          <p:cNvSpPr/>
          <p:nvPr/>
        </p:nvSpPr>
        <p:spPr>
          <a:xfrm>
            <a:off x="14276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9" name="Google Shape;1569;p44"/>
          <p:cNvSpPr/>
          <p:nvPr/>
        </p:nvSpPr>
        <p:spPr>
          <a:xfrm>
            <a:off x="17735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0" name="Google Shape;1570;p44"/>
          <p:cNvSpPr/>
          <p:nvPr/>
        </p:nvSpPr>
        <p:spPr>
          <a:xfrm>
            <a:off x="142762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1" name="Google Shape;1571;p44"/>
          <p:cNvSpPr/>
          <p:nvPr/>
        </p:nvSpPr>
        <p:spPr>
          <a:xfrm>
            <a:off x="25459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2" name="Google Shape;1572;p44"/>
          <p:cNvSpPr/>
          <p:nvPr/>
        </p:nvSpPr>
        <p:spPr>
          <a:xfrm>
            <a:off x="25459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3" name="Google Shape;1573;p44"/>
          <p:cNvSpPr/>
          <p:nvPr/>
        </p:nvSpPr>
        <p:spPr>
          <a:xfrm>
            <a:off x="382617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4" name="Google Shape;1574;p44"/>
          <p:cNvSpPr/>
          <p:nvPr/>
        </p:nvSpPr>
        <p:spPr>
          <a:xfrm>
            <a:off x="34062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5" name="Google Shape;1575;p44"/>
          <p:cNvSpPr/>
          <p:nvPr/>
        </p:nvSpPr>
        <p:spPr>
          <a:xfrm>
            <a:off x="32465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6" name="Google Shape;1576;p44"/>
          <p:cNvSpPr/>
          <p:nvPr/>
        </p:nvSpPr>
        <p:spPr>
          <a:xfrm>
            <a:off x="387455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7" name="Google Shape;1577;p44"/>
          <p:cNvSpPr/>
          <p:nvPr/>
        </p:nvSpPr>
        <p:spPr>
          <a:xfrm>
            <a:off x="52661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8" name="Google Shape;1578;p44"/>
          <p:cNvSpPr/>
          <p:nvPr/>
        </p:nvSpPr>
        <p:spPr>
          <a:xfrm>
            <a:off x="5015475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9" name="Google Shape;1579;p44"/>
          <p:cNvSpPr/>
          <p:nvPr/>
        </p:nvSpPr>
        <p:spPr>
          <a:xfrm>
            <a:off x="5724150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0" name="Google Shape;1580;p44"/>
          <p:cNvSpPr/>
          <p:nvPr/>
        </p:nvSpPr>
        <p:spPr>
          <a:xfrm>
            <a:off x="6767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1" name="Google Shape;1581;p44"/>
          <p:cNvSpPr/>
          <p:nvPr/>
        </p:nvSpPr>
        <p:spPr>
          <a:xfrm>
            <a:off x="71656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2" name="Google Shape;1582;p44"/>
          <p:cNvSpPr/>
          <p:nvPr/>
        </p:nvSpPr>
        <p:spPr>
          <a:xfrm>
            <a:off x="62950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3" name="Google Shape;1583;p44"/>
          <p:cNvSpPr/>
          <p:nvPr/>
        </p:nvSpPr>
        <p:spPr>
          <a:xfrm>
            <a:off x="7663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584" name="Google Shape;1584;p44"/>
          <p:cNvCxnSpPr>
            <a:stCxn id="1568" idx="3"/>
            <a:endCxn id="1572" idx="1"/>
          </p:cNvCxnSpPr>
          <p:nvPr/>
        </p:nvCxnSpPr>
        <p:spPr>
          <a:xfrm>
            <a:off x="1500225" y="1751500"/>
            <a:ext cx="1045800" cy="82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85" name="Google Shape;1585;p44"/>
          <p:cNvCxnSpPr>
            <a:stCxn id="1570" idx="3"/>
            <a:endCxn id="1576" idx="1"/>
          </p:cNvCxnSpPr>
          <p:nvPr/>
        </p:nvCxnSpPr>
        <p:spPr>
          <a:xfrm flipH="1" rot="10800000">
            <a:off x="1500225" y="2571650"/>
            <a:ext cx="2374200" cy="85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86" name="Google Shape;1586;p44"/>
          <p:cNvCxnSpPr>
            <a:stCxn id="1573" idx="0"/>
            <a:endCxn id="1577" idx="1"/>
          </p:cNvCxnSpPr>
          <p:nvPr/>
        </p:nvCxnSpPr>
        <p:spPr>
          <a:xfrm flipH="1" rot="10800000">
            <a:off x="3862475" y="1719200"/>
            <a:ext cx="1403700" cy="160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87" name="Google Shape;1587;p44"/>
          <p:cNvCxnSpPr>
            <a:stCxn id="1569" idx="3"/>
            <a:endCxn id="1574" idx="1"/>
          </p:cNvCxnSpPr>
          <p:nvPr/>
        </p:nvCxnSpPr>
        <p:spPr>
          <a:xfrm>
            <a:off x="1846100" y="2571750"/>
            <a:ext cx="1560000" cy="16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88" name="Google Shape;1588;p44"/>
          <p:cNvCxnSpPr>
            <a:stCxn id="1589" idx="4"/>
            <a:endCxn id="1575" idx="2"/>
          </p:cNvCxnSpPr>
          <p:nvPr/>
        </p:nvCxnSpPr>
        <p:spPr>
          <a:xfrm flipH="1" rot="10800000">
            <a:off x="2604675" y="1856425"/>
            <a:ext cx="678300" cy="2378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90" name="Google Shape;1590;p44"/>
          <p:cNvCxnSpPr>
            <a:stCxn id="1578" idx="3"/>
            <a:endCxn id="1579" idx="1"/>
          </p:cNvCxnSpPr>
          <p:nvPr/>
        </p:nvCxnSpPr>
        <p:spPr>
          <a:xfrm flipH="1" rot="10800000">
            <a:off x="5088075" y="3401450"/>
            <a:ext cx="636000" cy="82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91" name="Google Shape;1591;p44"/>
          <p:cNvCxnSpPr>
            <a:stCxn id="1581" idx="2"/>
            <a:endCxn id="1583" idx="0"/>
          </p:cNvCxnSpPr>
          <p:nvPr/>
        </p:nvCxnSpPr>
        <p:spPr>
          <a:xfrm>
            <a:off x="7201975" y="1824100"/>
            <a:ext cx="498300" cy="147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92" name="Google Shape;1592;p44"/>
          <p:cNvCxnSpPr>
            <a:stCxn id="1582" idx="3"/>
            <a:endCxn id="1580" idx="0"/>
          </p:cNvCxnSpPr>
          <p:nvPr/>
        </p:nvCxnSpPr>
        <p:spPr>
          <a:xfrm>
            <a:off x="6367600" y="2571750"/>
            <a:ext cx="436800" cy="72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93" name="Google Shape;1593;p44"/>
          <p:cNvSpPr/>
          <p:nvPr/>
        </p:nvSpPr>
        <p:spPr>
          <a:xfrm>
            <a:off x="1297500" y="124355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594" name="Google Shape;1594;p44"/>
          <p:cNvSpPr/>
          <p:nvPr/>
        </p:nvSpPr>
        <p:spPr>
          <a:xfrm>
            <a:off x="2836550" y="1195500"/>
            <a:ext cx="507900" cy="378600"/>
          </a:xfrm>
          <a:prstGeom prst="wedgeRectCallout">
            <a:avLst>
              <a:gd fmla="val 23395" name="adj1"/>
              <a:gd fmla="val 92585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595" name="Google Shape;1595;p44"/>
          <p:cNvSpPr/>
          <p:nvPr/>
        </p:nvSpPr>
        <p:spPr>
          <a:xfrm>
            <a:off x="515212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596" name="Google Shape;1596;p44"/>
          <p:cNvSpPr/>
          <p:nvPr/>
        </p:nvSpPr>
        <p:spPr>
          <a:xfrm>
            <a:off x="705137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597" name="Google Shape;1597;p44"/>
          <p:cNvSpPr/>
          <p:nvPr/>
        </p:nvSpPr>
        <p:spPr>
          <a:xfrm>
            <a:off x="1209975" y="2052338"/>
            <a:ext cx="507900" cy="378600"/>
          </a:xfrm>
          <a:prstGeom prst="wedgeRectCallout">
            <a:avLst>
              <a:gd fmla="val 56345" name="adj1"/>
              <a:gd fmla="val 77077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598" name="Google Shape;1598;p44"/>
          <p:cNvSpPr/>
          <p:nvPr/>
        </p:nvSpPr>
        <p:spPr>
          <a:xfrm>
            <a:off x="956775" y="2917525"/>
            <a:ext cx="507900" cy="378600"/>
          </a:xfrm>
          <a:prstGeom prst="wedgeRectCallout">
            <a:avLst>
              <a:gd fmla="val 45880" name="adj1"/>
              <a:gd fmla="val 764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589" name="Google Shape;1589;p44"/>
          <p:cNvSpPr/>
          <p:nvPr/>
        </p:nvSpPr>
        <p:spPr>
          <a:xfrm>
            <a:off x="2328250" y="43830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599" name="Google Shape;1599;p44"/>
          <p:cNvSpPr/>
          <p:nvPr/>
        </p:nvSpPr>
        <p:spPr>
          <a:xfrm>
            <a:off x="3246525" y="44727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600" name="Google Shape;1600;p44"/>
          <p:cNvSpPr/>
          <p:nvPr/>
        </p:nvSpPr>
        <p:spPr>
          <a:xfrm>
            <a:off x="24541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601" name="Google Shape;1601;p44"/>
          <p:cNvSpPr/>
          <p:nvPr/>
        </p:nvSpPr>
        <p:spPr>
          <a:xfrm>
            <a:off x="4064100" y="2008625"/>
            <a:ext cx="507900" cy="378600"/>
          </a:xfrm>
          <a:prstGeom prst="wedgeRectCallout">
            <a:avLst>
              <a:gd fmla="val -72268" name="adj1"/>
              <a:gd fmla="val 95015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602" name="Google Shape;1602;p44"/>
          <p:cNvSpPr/>
          <p:nvPr/>
        </p:nvSpPr>
        <p:spPr>
          <a:xfrm>
            <a:off x="61666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603" name="Google Shape;1603;p44"/>
          <p:cNvSpPr/>
          <p:nvPr/>
        </p:nvSpPr>
        <p:spPr>
          <a:xfrm>
            <a:off x="4830875" y="44316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604" name="Google Shape;1604;p44"/>
          <p:cNvSpPr/>
          <p:nvPr/>
        </p:nvSpPr>
        <p:spPr>
          <a:xfrm>
            <a:off x="3656900" y="36105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605" name="Google Shape;1605;p44"/>
          <p:cNvSpPr/>
          <p:nvPr/>
        </p:nvSpPr>
        <p:spPr>
          <a:xfrm>
            <a:off x="5602175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606" name="Google Shape;1606;p44"/>
          <p:cNvSpPr/>
          <p:nvPr/>
        </p:nvSpPr>
        <p:spPr>
          <a:xfrm>
            <a:off x="6332675" y="3614775"/>
            <a:ext cx="507900" cy="378600"/>
          </a:xfrm>
          <a:prstGeom prst="wedgeRectCallout">
            <a:avLst>
              <a:gd fmla="val 35046" name="adj1"/>
              <a:gd fmla="val -90729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607" name="Google Shape;1607;p44"/>
          <p:cNvSpPr/>
          <p:nvPr/>
        </p:nvSpPr>
        <p:spPr>
          <a:xfrm>
            <a:off x="7517025" y="356940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5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608" name="Google Shape;1608;p44"/>
          <p:cNvSpPr/>
          <p:nvPr/>
        </p:nvSpPr>
        <p:spPr>
          <a:xfrm>
            <a:off x="919700" y="1622150"/>
            <a:ext cx="338700" cy="618900"/>
          </a:xfrm>
          <a:prstGeom prst="wedgeEllipseCallout">
            <a:avLst>
              <a:gd fmla="val 92826" name="adj1"/>
              <a:gd fmla="val -31714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1000</a:t>
            </a:r>
            <a:endParaRPr sz="1000"/>
          </a:p>
        </p:txBody>
      </p:sp>
      <p:sp>
        <p:nvSpPr>
          <p:cNvPr id="1609" name="Google Shape;1609;p44"/>
          <p:cNvSpPr/>
          <p:nvPr/>
        </p:nvSpPr>
        <p:spPr>
          <a:xfrm>
            <a:off x="1226075" y="3518150"/>
            <a:ext cx="338700" cy="618900"/>
          </a:xfrm>
          <a:prstGeom prst="wedgeEllipseCallout">
            <a:avLst>
              <a:gd fmla="val 23789" name="adj1"/>
              <a:gd fmla="val -6433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0010</a:t>
            </a:r>
            <a:endParaRPr sz="1000"/>
          </a:p>
        </p:txBody>
      </p:sp>
      <p:sp>
        <p:nvSpPr>
          <p:cNvPr id="1610" name="Google Shape;1610;p44"/>
          <p:cNvSpPr/>
          <p:nvPr/>
        </p:nvSpPr>
        <p:spPr>
          <a:xfrm>
            <a:off x="1226063" y="2470775"/>
            <a:ext cx="338700" cy="618900"/>
          </a:xfrm>
          <a:prstGeom prst="wedgeEllipseCallout">
            <a:avLst>
              <a:gd fmla="val 111865" name="adj1"/>
              <a:gd fmla="val -37268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0100</a:t>
            </a:r>
            <a:endParaRPr sz="1000"/>
          </a:p>
        </p:txBody>
      </p:sp>
      <p:sp>
        <p:nvSpPr>
          <p:cNvPr id="1611" name="Google Shape;1611;p44"/>
          <p:cNvSpPr/>
          <p:nvPr/>
        </p:nvSpPr>
        <p:spPr>
          <a:xfrm>
            <a:off x="1949325" y="39891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0001</a:t>
            </a:r>
            <a:endParaRPr sz="1000"/>
          </a:p>
        </p:txBody>
      </p:sp>
      <p:sp>
        <p:nvSpPr>
          <p:cNvPr id="1612" name="Google Shape;1612;p44"/>
          <p:cNvSpPr/>
          <p:nvPr/>
        </p:nvSpPr>
        <p:spPr>
          <a:xfrm>
            <a:off x="2288025" y="2676450"/>
            <a:ext cx="338700" cy="618900"/>
          </a:xfrm>
          <a:prstGeom prst="wedgeEllipseCallout">
            <a:avLst>
              <a:gd fmla="val 23789" name="adj1"/>
              <a:gd fmla="val -6433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1000"/>
              <a:t>12</a:t>
            </a:r>
            <a:r>
              <a:rPr lang="pl" sz="1000"/>
              <a:t>00</a:t>
            </a:r>
            <a:endParaRPr sz="1000"/>
          </a:p>
        </p:txBody>
      </p:sp>
      <p:sp>
        <p:nvSpPr>
          <p:cNvPr id="1613" name="Google Shape;1613;p44"/>
          <p:cNvSpPr/>
          <p:nvPr/>
        </p:nvSpPr>
        <p:spPr>
          <a:xfrm>
            <a:off x="2664588" y="14420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2001</a:t>
            </a:r>
            <a:endParaRPr sz="1000"/>
          </a:p>
        </p:txBody>
      </p:sp>
      <p:sp>
        <p:nvSpPr>
          <p:cNvPr id="1614" name="Google Shape;1614;p44"/>
          <p:cNvSpPr/>
          <p:nvPr/>
        </p:nvSpPr>
        <p:spPr>
          <a:xfrm>
            <a:off x="2871988" y="39891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0102</a:t>
            </a:r>
            <a:endParaRPr sz="1000"/>
          </a:p>
        </p:txBody>
      </p:sp>
      <p:sp>
        <p:nvSpPr>
          <p:cNvPr id="1615" name="Google Shape;1615;p44"/>
          <p:cNvSpPr/>
          <p:nvPr/>
        </p:nvSpPr>
        <p:spPr>
          <a:xfrm>
            <a:off x="3343713" y="23299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1</a:t>
            </a:r>
            <a:r>
              <a:rPr b="1" lang="pl" sz="1000"/>
              <a:t>31</a:t>
            </a:r>
            <a:r>
              <a:rPr lang="pl" sz="1000"/>
              <a:t>0</a:t>
            </a:r>
            <a:endParaRPr sz="1000"/>
          </a:p>
        </p:txBody>
      </p:sp>
      <p:sp>
        <p:nvSpPr>
          <p:cNvPr id="1616" name="Google Shape;1616;p44"/>
          <p:cNvSpPr/>
          <p:nvPr/>
        </p:nvSpPr>
        <p:spPr>
          <a:xfrm>
            <a:off x="4517925" y="39891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0103</a:t>
            </a:r>
            <a:endParaRPr sz="1000"/>
          </a:p>
        </p:txBody>
      </p:sp>
      <p:sp>
        <p:nvSpPr>
          <p:cNvPr id="1617" name="Google Shape;1617;p44"/>
          <p:cNvSpPr/>
          <p:nvPr/>
        </p:nvSpPr>
        <p:spPr>
          <a:xfrm>
            <a:off x="3300588" y="31824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0020</a:t>
            </a:r>
            <a:endParaRPr sz="1000"/>
          </a:p>
        </p:txBody>
      </p:sp>
      <p:sp>
        <p:nvSpPr>
          <p:cNvPr id="1618" name="Google Shape;1618;p44"/>
          <p:cNvSpPr/>
          <p:nvPr/>
        </p:nvSpPr>
        <p:spPr>
          <a:xfrm>
            <a:off x="4749738" y="14420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3021</a:t>
            </a:r>
            <a:endParaRPr sz="1000"/>
          </a:p>
        </p:txBody>
      </p:sp>
      <p:sp>
        <p:nvSpPr>
          <p:cNvPr id="1619" name="Google Shape;1619;p44"/>
          <p:cNvSpPr/>
          <p:nvPr/>
        </p:nvSpPr>
        <p:spPr>
          <a:xfrm>
            <a:off x="5796750" y="2262300"/>
            <a:ext cx="338700" cy="618900"/>
          </a:xfrm>
          <a:prstGeom prst="wedgeEllipseCallout">
            <a:avLst>
              <a:gd fmla="val 114364" name="adj1"/>
              <a:gd fmla="val -2278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1410</a:t>
            </a:r>
            <a:endParaRPr sz="1000"/>
          </a:p>
        </p:txBody>
      </p:sp>
      <p:sp>
        <p:nvSpPr>
          <p:cNvPr id="1620" name="Google Shape;1620;p44"/>
          <p:cNvSpPr/>
          <p:nvPr/>
        </p:nvSpPr>
        <p:spPr>
          <a:xfrm>
            <a:off x="5230638" y="3149425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0133</a:t>
            </a:r>
            <a:endParaRPr sz="1000"/>
          </a:p>
        </p:txBody>
      </p:sp>
      <p:sp>
        <p:nvSpPr>
          <p:cNvPr id="1621" name="Google Shape;1621;p44"/>
          <p:cNvSpPr/>
          <p:nvPr/>
        </p:nvSpPr>
        <p:spPr>
          <a:xfrm>
            <a:off x="6693588" y="140980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4</a:t>
            </a:r>
            <a:r>
              <a:rPr lang="pl" sz="1000"/>
              <a:t>021</a:t>
            </a:r>
            <a:endParaRPr sz="1000"/>
          </a:p>
        </p:txBody>
      </p:sp>
      <p:sp>
        <p:nvSpPr>
          <p:cNvPr id="1622" name="Google Shape;1622;p44"/>
          <p:cNvSpPr/>
          <p:nvPr/>
        </p:nvSpPr>
        <p:spPr>
          <a:xfrm>
            <a:off x="6216300" y="31824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1443</a:t>
            </a:r>
            <a:endParaRPr sz="1000"/>
          </a:p>
        </p:txBody>
      </p:sp>
      <p:sp>
        <p:nvSpPr>
          <p:cNvPr id="1623" name="Google Shape;1623;p44"/>
          <p:cNvSpPr/>
          <p:nvPr/>
        </p:nvSpPr>
        <p:spPr>
          <a:xfrm>
            <a:off x="7172838" y="3149425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4453</a:t>
            </a:r>
            <a:endParaRPr sz="1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7" name="Shape 1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" name="Google Shape;1628;p45"/>
          <p:cNvSpPr/>
          <p:nvPr/>
        </p:nvSpPr>
        <p:spPr>
          <a:xfrm>
            <a:off x="847175" y="1425025"/>
            <a:ext cx="6457500" cy="177000"/>
          </a:xfrm>
          <a:prstGeom prst="rect">
            <a:avLst/>
          </a:prstGeom>
          <a:solidFill>
            <a:srgbClr val="00FF00"/>
          </a:solidFill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9" name="Google Shape;1629;p4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Zegary Matterna - ostatnie sprawdzenie</a:t>
            </a:r>
            <a:endParaRPr/>
          </a:p>
        </p:txBody>
      </p:sp>
      <p:cxnSp>
        <p:nvCxnSpPr>
          <p:cNvPr id="1630" name="Google Shape;1630;p45"/>
          <p:cNvCxnSpPr/>
          <p:nvPr/>
        </p:nvCxnSpPr>
        <p:spPr>
          <a:xfrm flipH="1" rot="10800000">
            <a:off x="1137400" y="1695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31" name="Google Shape;1631;p45"/>
          <p:cNvCxnSpPr/>
          <p:nvPr/>
        </p:nvCxnSpPr>
        <p:spPr>
          <a:xfrm flipH="1" rot="10800000">
            <a:off x="1173900" y="25476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32" name="Google Shape;1632;p45"/>
          <p:cNvCxnSpPr/>
          <p:nvPr/>
        </p:nvCxnSpPr>
        <p:spPr>
          <a:xfrm flipH="1" rot="10800000">
            <a:off x="1173900" y="34001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33" name="Google Shape;1633;p45"/>
          <p:cNvCxnSpPr/>
          <p:nvPr/>
        </p:nvCxnSpPr>
        <p:spPr>
          <a:xfrm flipH="1" rot="10800000">
            <a:off x="1162200" y="4206800"/>
            <a:ext cx="6667200" cy="4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34" name="Google Shape;1634;p45"/>
          <p:cNvSpPr txBox="1"/>
          <p:nvPr/>
        </p:nvSpPr>
        <p:spPr>
          <a:xfrm>
            <a:off x="629500" y="157410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35" name="Google Shape;1635;p45"/>
          <p:cNvSpPr txBox="1"/>
          <p:nvPr/>
        </p:nvSpPr>
        <p:spPr>
          <a:xfrm>
            <a:off x="629500" y="23299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36" name="Google Shape;1636;p45"/>
          <p:cNvSpPr txBox="1"/>
          <p:nvPr/>
        </p:nvSpPr>
        <p:spPr>
          <a:xfrm>
            <a:off x="629500" y="31824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37" name="Google Shape;1637;p45"/>
          <p:cNvSpPr txBox="1"/>
          <p:nvPr/>
        </p:nvSpPr>
        <p:spPr>
          <a:xfrm>
            <a:off x="629500" y="3989150"/>
            <a:ext cx="5079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baseline="-25000" lang="pl" sz="18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aseline="-25000" sz="18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38" name="Google Shape;1638;p45"/>
          <p:cNvSpPr/>
          <p:nvPr/>
        </p:nvSpPr>
        <p:spPr>
          <a:xfrm>
            <a:off x="14276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9" name="Google Shape;1639;p45"/>
          <p:cNvSpPr/>
          <p:nvPr/>
        </p:nvSpPr>
        <p:spPr>
          <a:xfrm>
            <a:off x="17735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0" name="Google Shape;1640;p45"/>
          <p:cNvSpPr/>
          <p:nvPr/>
        </p:nvSpPr>
        <p:spPr>
          <a:xfrm>
            <a:off x="142762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1" name="Google Shape;1641;p45"/>
          <p:cNvSpPr/>
          <p:nvPr/>
        </p:nvSpPr>
        <p:spPr>
          <a:xfrm>
            <a:off x="25459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2" name="Google Shape;1642;p45"/>
          <p:cNvSpPr/>
          <p:nvPr/>
        </p:nvSpPr>
        <p:spPr>
          <a:xfrm>
            <a:off x="25459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3" name="Google Shape;1643;p45"/>
          <p:cNvSpPr/>
          <p:nvPr/>
        </p:nvSpPr>
        <p:spPr>
          <a:xfrm>
            <a:off x="3826175" y="3319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4" name="Google Shape;1644;p45"/>
          <p:cNvSpPr/>
          <p:nvPr/>
        </p:nvSpPr>
        <p:spPr>
          <a:xfrm>
            <a:off x="3406200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5" name="Google Shape;1645;p45"/>
          <p:cNvSpPr/>
          <p:nvPr/>
        </p:nvSpPr>
        <p:spPr>
          <a:xfrm>
            <a:off x="3246525" y="164665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6" name="Google Shape;1646;p45"/>
          <p:cNvSpPr/>
          <p:nvPr/>
        </p:nvSpPr>
        <p:spPr>
          <a:xfrm>
            <a:off x="387455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7" name="Google Shape;1647;p45"/>
          <p:cNvSpPr/>
          <p:nvPr/>
        </p:nvSpPr>
        <p:spPr>
          <a:xfrm>
            <a:off x="52661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8" name="Google Shape;1648;p45"/>
          <p:cNvSpPr/>
          <p:nvPr/>
        </p:nvSpPr>
        <p:spPr>
          <a:xfrm>
            <a:off x="5015475" y="41261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9" name="Google Shape;1649;p45"/>
          <p:cNvSpPr/>
          <p:nvPr/>
        </p:nvSpPr>
        <p:spPr>
          <a:xfrm>
            <a:off x="5724150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0" name="Google Shape;1650;p45"/>
          <p:cNvSpPr/>
          <p:nvPr/>
        </p:nvSpPr>
        <p:spPr>
          <a:xfrm>
            <a:off x="6767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1" name="Google Shape;1651;p45"/>
          <p:cNvSpPr/>
          <p:nvPr/>
        </p:nvSpPr>
        <p:spPr>
          <a:xfrm>
            <a:off x="7165675" y="16144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2" name="Google Shape;1652;p45"/>
          <p:cNvSpPr/>
          <p:nvPr/>
        </p:nvSpPr>
        <p:spPr>
          <a:xfrm>
            <a:off x="6295000" y="24669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3" name="Google Shape;1653;p45"/>
          <p:cNvSpPr/>
          <p:nvPr/>
        </p:nvSpPr>
        <p:spPr>
          <a:xfrm>
            <a:off x="7663975" y="3296500"/>
            <a:ext cx="72600" cy="2097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654" name="Google Shape;1654;p45"/>
          <p:cNvCxnSpPr>
            <a:stCxn id="1638" idx="3"/>
            <a:endCxn id="1642" idx="1"/>
          </p:cNvCxnSpPr>
          <p:nvPr/>
        </p:nvCxnSpPr>
        <p:spPr>
          <a:xfrm>
            <a:off x="1500225" y="1751500"/>
            <a:ext cx="1045800" cy="82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55" name="Google Shape;1655;p45"/>
          <p:cNvCxnSpPr>
            <a:stCxn id="1640" idx="3"/>
            <a:endCxn id="1646" idx="1"/>
          </p:cNvCxnSpPr>
          <p:nvPr/>
        </p:nvCxnSpPr>
        <p:spPr>
          <a:xfrm flipH="1" rot="10800000">
            <a:off x="1500225" y="2571650"/>
            <a:ext cx="2374200" cy="85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56" name="Google Shape;1656;p45"/>
          <p:cNvCxnSpPr>
            <a:stCxn id="1643" idx="0"/>
            <a:endCxn id="1647" idx="1"/>
          </p:cNvCxnSpPr>
          <p:nvPr/>
        </p:nvCxnSpPr>
        <p:spPr>
          <a:xfrm flipH="1" rot="10800000">
            <a:off x="3862475" y="1719200"/>
            <a:ext cx="1403700" cy="160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57" name="Google Shape;1657;p45"/>
          <p:cNvCxnSpPr>
            <a:stCxn id="1639" idx="3"/>
            <a:endCxn id="1644" idx="1"/>
          </p:cNvCxnSpPr>
          <p:nvPr/>
        </p:nvCxnSpPr>
        <p:spPr>
          <a:xfrm>
            <a:off x="1846100" y="2571750"/>
            <a:ext cx="1560000" cy="16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58" name="Google Shape;1658;p45"/>
          <p:cNvCxnSpPr>
            <a:stCxn id="1659" idx="4"/>
            <a:endCxn id="1645" idx="2"/>
          </p:cNvCxnSpPr>
          <p:nvPr/>
        </p:nvCxnSpPr>
        <p:spPr>
          <a:xfrm flipH="1" rot="10800000">
            <a:off x="2604675" y="1856425"/>
            <a:ext cx="678300" cy="2378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60" name="Google Shape;1660;p45"/>
          <p:cNvCxnSpPr>
            <a:stCxn id="1648" idx="3"/>
            <a:endCxn id="1649" idx="1"/>
          </p:cNvCxnSpPr>
          <p:nvPr/>
        </p:nvCxnSpPr>
        <p:spPr>
          <a:xfrm flipH="1" rot="10800000">
            <a:off x="5088075" y="3401450"/>
            <a:ext cx="636000" cy="829500"/>
          </a:xfrm>
          <a:prstGeom prst="straightConnector1">
            <a:avLst/>
          </a:prstGeom>
          <a:noFill/>
          <a:ln cap="flat" cmpd="sng" w="28575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61" name="Google Shape;1661;p45"/>
          <p:cNvCxnSpPr>
            <a:stCxn id="1651" idx="2"/>
            <a:endCxn id="1653" idx="0"/>
          </p:cNvCxnSpPr>
          <p:nvPr/>
        </p:nvCxnSpPr>
        <p:spPr>
          <a:xfrm>
            <a:off x="7201975" y="1824100"/>
            <a:ext cx="498300" cy="147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62" name="Google Shape;1662;p45"/>
          <p:cNvCxnSpPr>
            <a:stCxn id="1652" idx="3"/>
            <a:endCxn id="1650" idx="0"/>
          </p:cNvCxnSpPr>
          <p:nvPr/>
        </p:nvCxnSpPr>
        <p:spPr>
          <a:xfrm>
            <a:off x="6367600" y="2571750"/>
            <a:ext cx="436800" cy="72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63" name="Google Shape;1663;p45"/>
          <p:cNvSpPr/>
          <p:nvPr/>
        </p:nvSpPr>
        <p:spPr>
          <a:xfrm>
            <a:off x="1297500" y="124355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664" name="Google Shape;1664;p45"/>
          <p:cNvSpPr/>
          <p:nvPr/>
        </p:nvSpPr>
        <p:spPr>
          <a:xfrm>
            <a:off x="2836550" y="1195500"/>
            <a:ext cx="507900" cy="378600"/>
          </a:xfrm>
          <a:prstGeom prst="wedgeRectCallout">
            <a:avLst>
              <a:gd fmla="val 23395" name="adj1"/>
              <a:gd fmla="val 92585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665" name="Google Shape;1665;p45"/>
          <p:cNvSpPr/>
          <p:nvPr/>
        </p:nvSpPr>
        <p:spPr>
          <a:xfrm>
            <a:off x="515212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666" name="Google Shape;1666;p45"/>
          <p:cNvSpPr/>
          <p:nvPr/>
        </p:nvSpPr>
        <p:spPr>
          <a:xfrm>
            <a:off x="7051375" y="1195500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1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667" name="Google Shape;1667;p45"/>
          <p:cNvSpPr/>
          <p:nvPr/>
        </p:nvSpPr>
        <p:spPr>
          <a:xfrm>
            <a:off x="1209975" y="2052338"/>
            <a:ext cx="507900" cy="378600"/>
          </a:xfrm>
          <a:prstGeom prst="wedgeRectCallout">
            <a:avLst>
              <a:gd fmla="val 56345" name="adj1"/>
              <a:gd fmla="val 77077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668" name="Google Shape;1668;p45"/>
          <p:cNvSpPr/>
          <p:nvPr/>
        </p:nvSpPr>
        <p:spPr>
          <a:xfrm>
            <a:off x="956775" y="2917525"/>
            <a:ext cx="507900" cy="378600"/>
          </a:xfrm>
          <a:prstGeom prst="wedgeRectCallout">
            <a:avLst>
              <a:gd fmla="val 45880" name="adj1"/>
              <a:gd fmla="val 764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659" name="Google Shape;1659;p45"/>
          <p:cNvSpPr/>
          <p:nvPr/>
        </p:nvSpPr>
        <p:spPr>
          <a:xfrm>
            <a:off x="2328250" y="43830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1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669" name="Google Shape;1669;p45"/>
          <p:cNvSpPr/>
          <p:nvPr/>
        </p:nvSpPr>
        <p:spPr>
          <a:xfrm>
            <a:off x="3246525" y="44727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670" name="Google Shape;1670;p45"/>
          <p:cNvSpPr/>
          <p:nvPr/>
        </p:nvSpPr>
        <p:spPr>
          <a:xfrm>
            <a:off x="24541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671" name="Google Shape;1671;p45"/>
          <p:cNvSpPr/>
          <p:nvPr/>
        </p:nvSpPr>
        <p:spPr>
          <a:xfrm>
            <a:off x="4064100" y="2008625"/>
            <a:ext cx="507900" cy="378600"/>
          </a:xfrm>
          <a:prstGeom prst="wedgeRectCallout">
            <a:avLst>
              <a:gd fmla="val -72268" name="adj1"/>
              <a:gd fmla="val 95015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672" name="Google Shape;1672;p45"/>
          <p:cNvSpPr/>
          <p:nvPr/>
        </p:nvSpPr>
        <p:spPr>
          <a:xfrm>
            <a:off x="6166625" y="20086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2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673" name="Google Shape;1673;p45"/>
          <p:cNvSpPr/>
          <p:nvPr/>
        </p:nvSpPr>
        <p:spPr>
          <a:xfrm>
            <a:off x="4830875" y="4431675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4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674" name="Google Shape;1674;p45"/>
          <p:cNvSpPr/>
          <p:nvPr/>
        </p:nvSpPr>
        <p:spPr>
          <a:xfrm>
            <a:off x="3656900" y="361055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2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675" name="Google Shape;1675;p45"/>
          <p:cNvSpPr/>
          <p:nvPr/>
        </p:nvSpPr>
        <p:spPr>
          <a:xfrm>
            <a:off x="5602175" y="2861125"/>
            <a:ext cx="507900" cy="3786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3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676" name="Google Shape;1676;p45"/>
          <p:cNvSpPr/>
          <p:nvPr/>
        </p:nvSpPr>
        <p:spPr>
          <a:xfrm>
            <a:off x="6332675" y="3614775"/>
            <a:ext cx="507900" cy="378600"/>
          </a:xfrm>
          <a:prstGeom prst="wedgeRectCallout">
            <a:avLst>
              <a:gd fmla="val 35046" name="adj1"/>
              <a:gd fmla="val -90729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4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677" name="Google Shape;1677;p45"/>
          <p:cNvSpPr/>
          <p:nvPr/>
        </p:nvSpPr>
        <p:spPr>
          <a:xfrm>
            <a:off x="7517025" y="3569400"/>
            <a:ext cx="507900" cy="378600"/>
          </a:xfrm>
          <a:prstGeom prst="wedgeRectCallout">
            <a:avLst>
              <a:gd fmla="val 4425" name="adj1"/>
              <a:gd fmla="val -8923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EFEFEF"/>
                </a:solidFill>
              </a:rPr>
              <a:t>E</a:t>
            </a:r>
            <a:r>
              <a:rPr baseline="-25000" lang="pl">
                <a:solidFill>
                  <a:srgbClr val="EFEFEF"/>
                </a:solidFill>
              </a:rPr>
              <a:t>3</a:t>
            </a:r>
            <a:r>
              <a:rPr baseline="30000" lang="pl">
                <a:solidFill>
                  <a:srgbClr val="EFEFEF"/>
                </a:solidFill>
              </a:rPr>
              <a:t>5</a:t>
            </a:r>
            <a:endParaRPr baseline="30000">
              <a:solidFill>
                <a:srgbClr val="EFEFEF"/>
              </a:solidFill>
            </a:endParaRPr>
          </a:p>
        </p:txBody>
      </p:sp>
      <p:sp>
        <p:nvSpPr>
          <p:cNvPr id="1678" name="Google Shape;1678;p45"/>
          <p:cNvSpPr/>
          <p:nvPr/>
        </p:nvSpPr>
        <p:spPr>
          <a:xfrm>
            <a:off x="919700" y="1442050"/>
            <a:ext cx="338700" cy="618900"/>
          </a:xfrm>
          <a:prstGeom prst="wedgeEllipseCallout">
            <a:avLst>
              <a:gd fmla="val 104724" name="adj1"/>
              <a:gd fmla="val -11714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1200"/>
              <a:t>1</a:t>
            </a:r>
            <a:r>
              <a:rPr lang="pl" sz="1000"/>
              <a:t>000</a:t>
            </a:r>
            <a:endParaRPr sz="1000"/>
          </a:p>
        </p:txBody>
      </p:sp>
      <p:sp>
        <p:nvSpPr>
          <p:cNvPr id="1679" name="Google Shape;1679;p45"/>
          <p:cNvSpPr/>
          <p:nvPr/>
        </p:nvSpPr>
        <p:spPr>
          <a:xfrm>
            <a:off x="1226075" y="3518150"/>
            <a:ext cx="338700" cy="618900"/>
          </a:xfrm>
          <a:prstGeom prst="wedgeEllipseCallout">
            <a:avLst>
              <a:gd fmla="val 23789" name="adj1"/>
              <a:gd fmla="val -6433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0010</a:t>
            </a:r>
            <a:endParaRPr sz="1000"/>
          </a:p>
        </p:txBody>
      </p:sp>
      <p:sp>
        <p:nvSpPr>
          <p:cNvPr id="1680" name="Google Shape;1680;p45"/>
          <p:cNvSpPr/>
          <p:nvPr/>
        </p:nvSpPr>
        <p:spPr>
          <a:xfrm>
            <a:off x="1226063" y="2470775"/>
            <a:ext cx="338700" cy="618900"/>
          </a:xfrm>
          <a:prstGeom prst="wedgeEllipseCallout">
            <a:avLst>
              <a:gd fmla="val 111865" name="adj1"/>
              <a:gd fmla="val -37268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0100</a:t>
            </a:r>
            <a:endParaRPr sz="1000"/>
          </a:p>
        </p:txBody>
      </p:sp>
      <p:sp>
        <p:nvSpPr>
          <p:cNvPr id="1681" name="Google Shape;1681;p45"/>
          <p:cNvSpPr/>
          <p:nvPr/>
        </p:nvSpPr>
        <p:spPr>
          <a:xfrm>
            <a:off x="1949325" y="39891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0001</a:t>
            </a:r>
            <a:endParaRPr sz="1000"/>
          </a:p>
        </p:txBody>
      </p:sp>
      <p:sp>
        <p:nvSpPr>
          <p:cNvPr id="1682" name="Google Shape;1682;p45"/>
          <p:cNvSpPr/>
          <p:nvPr/>
        </p:nvSpPr>
        <p:spPr>
          <a:xfrm>
            <a:off x="2288025" y="2676450"/>
            <a:ext cx="338700" cy="618900"/>
          </a:xfrm>
          <a:prstGeom prst="wedgeEllipseCallout">
            <a:avLst>
              <a:gd fmla="val 23789" name="adj1"/>
              <a:gd fmla="val -64332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1000"/>
              <a:t>12</a:t>
            </a:r>
            <a:r>
              <a:rPr lang="pl" sz="1000"/>
              <a:t>00</a:t>
            </a:r>
            <a:endParaRPr sz="1000"/>
          </a:p>
        </p:txBody>
      </p:sp>
      <p:sp>
        <p:nvSpPr>
          <p:cNvPr id="1683" name="Google Shape;1683;p45"/>
          <p:cNvSpPr/>
          <p:nvPr/>
        </p:nvSpPr>
        <p:spPr>
          <a:xfrm>
            <a:off x="2664588" y="14420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1200"/>
              <a:t>2</a:t>
            </a:r>
            <a:r>
              <a:rPr lang="pl" sz="1000"/>
              <a:t>001</a:t>
            </a:r>
            <a:endParaRPr sz="1000"/>
          </a:p>
        </p:txBody>
      </p:sp>
      <p:sp>
        <p:nvSpPr>
          <p:cNvPr id="1684" name="Google Shape;1684;p45"/>
          <p:cNvSpPr/>
          <p:nvPr/>
        </p:nvSpPr>
        <p:spPr>
          <a:xfrm>
            <a:off x="2871988" y="39891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0102</a:t>
            </a:r>
            <a:endParaRPr sz="1000"/>
          </a:p>
        </p:txBody>
      </p:sp>
      <p:sp>
        <p:nvSpPr>
          <p:cNvPr id="1685" name="Google Shape;1685;p45"/>
          <p:cNvSpPr/>
          <p:nvPr/>
        </p:nvSpPr>
        <p:spPr>
          <a:xfrm>
            <a:off x="3343713" y="23299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1</a:t>
            </a:r>
            <a:r>
              <a:rPr b="1" lang="pl" sz="1000"/>
              <a:t>31</a:t>
            </a:r>
            <a:r>
              <a:rPr lang="pl" sz="1000"/>
              <a:t>0</a:t>
            </a:r>
            <a:endParaRPr sz="1000"/>
          </a:p>
        </p:txBody>
      </p:sp>
      <p:sp>
        <p:nvSpPr>
          <p:cNvPr id="1686" name="Google Shape;1686;p45"/>
          <p:cNvSpPr/>
          <p:nvPr/>
        </p:nvSpPr>
        <p:spPr>
          <a:xfrm>
            <a:off x="4517925" y="39891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0103</a:t>
            </a:r>
            <a:endParaRPr sz="1000"/>
          </a:p>
        </p:txBody>
      </p:sp>
      <p:sp>
        <p:nvSpPr>
          <p:cNvPr id="1687" name="Google Shape;1687;p45"/>
          <p:cNvSpPr/>
          <p:nvPr/>
        </p:nvSpPr>
        <p:spPr>
          <a:xfrm>
            <a:off x="3300588" y="31824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0020</a:t>
            </a:r>
            <a:endParaRPr sz="1000"/>
          </a:p>
        </p:txBody>
      </p:sp>
      <p:sp>
        <p:nvSpPr>
          <p:cNvPr id="1688" name="Google Shape;1688;p45"/>
          <p:cNvSpPr/>
          <p:nvPr/>
        </p:nvSpPr>
        <p:spPr>
          <a:xfrm>
            <a:off x="4749738" y="14420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1200"/>
              <a:t>3</a:t>
            </a:r>
            <a:r>
              <a:rPr lang="pl" sz="1000"/>
              <a:t>021</a:t>
            </a:r>
            <a:endParaRPr sz="1000"/>
          </a:p>
        </p:txBody>
      </p:sp>
      <p:sp>
        <p:nvSpPr>
          <p:cNvPr id="1689" name="Google Shape;1689;p45"/>
          <p:cNvSpPr/>
          <p:nvPr/>
        </p:nvSpPr>
        <p:spPr>
          <a:xfrm>
            <a:off x="5796750" y="2262300"/>
            <a:ext cx="338700" cy="618900"/>
          </a:xfrm>
          <a:prstGeom prst="wedgeEllipseCallout">
            <a:avLst>
              <a:gd fmla="val 114364" name="adj1"/>
              <a:gd fmla="val -2278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1410</a:t>
            </a:r>
            <a:endParaRPr sz="1000"/>
          </a:p>
        </p:txBody>
      </p:sp>
      <p:sp>
        <p:nvSpPr>
          <p:cNvPr id="1690" name="Google Shape;1690;p45"/>
          <p:cNvSpPr/>
          <p:nvPr/>
        </p:nvSpPr>
        <p:spPr>
          <a:xfrm>
            <a:off x="5230638" y="3149425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01</a:t>
            </a:r>
            <a:r>
              <a:rPr b="1" lang="pl" sz="1200"/>
              <a:t>3</a:t>
            </a:r>
            <a:r>
              <a:rPr lang="pl" sz="1000"/>
              <a:t>3</a:t>
            </a:r>
            <a:endParaRPr sz="1000"/>
          </a:p>
        </p:txBody>
      </p:sp>
      <p:sp>
        <p:nvSpPr>
          <p:cNvPr id="1691" name="Google Shape;1691;p45"/>
          <p:cNvSpPr/>
          <p:nvPr/>
        </p:nvSpPr>
        <p:spPr>
          <a:xfrm>
            <a:off x="6216300" y="318245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1443</a:t>
            </a:r>
            <a:endParaRPr sz="1000"/>
          </a:p>
        </p:txBody>
      </p:sp>
      <p:sp>
        <p:nvSpPr>
          <p:cNvPr id="1692" name="Google Shape;1692;p45"/>
          <p:cNvSpPr/>
          <p:nvPr/>
        </p:nvSpPr>
        <p:spPr>
          <a:xfrm>
            <a:off x="7172838" y="3149425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/>
              <a:t>4453</a:t>
            </a:r>
            <a:endParaRPr sz="1000"/>
          </a:p>
        </p:txBody>
      </p:sp>
      <p:sp>
        <p:nvSpPr>
          <p:cNvPr id="1693" name="Google Shape;1693;p45"/>
          <p:cNvSpPr/>
          <p:nvPr/>
        </p:nvSpPr>
        <p:spPr>
          <a:xfrm>
            <a:off x="6693588" y="1466140"/>
            <a:ext cx="338700" cy="618900"/>
          </a:xfrm>
          <a:prstGeom prst="wedgeEllipseCallout">
            <a:avLst>
              <a:gd fmla="val 114925" name="adj1"/>
              <a:gd fmla="val -10353" name="adj2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1200"/>
              <a:t>4</a:t>
            </a:r>
            <a:r>
              <a:rPr lang="pl" sz="1000"/>
              <a:t>021</a:t>
            </a:r>
            <a:endParaRPr sz="1000"/>
          </a:p>
        </p:txBody>
      </p:sp>
      <p:sp>
        <p:nvSpPr>
          <p:cNvPr id="1694" name="Google Shape;1694;p45"/>
          <p:cNvSpPr/>
          <p:nvPr/>
        </p:nvSpPr>
        <p:spPr>
          <a:xfrm>
            <a:off x="847175" y="1445100"/>
            <a:ext cx="6457500" cy="1770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5" name="Google Shape;1695;p45"/>
          <p:cNvSpPr/>
          <p:nvPr/>
        </p:nvSpPr>
        <p:spPr>
          <a:xfrm>
            <a:off x="5285636" y="3432737"/>
            <a:ext cx="231600" cy="2097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6" name="Google Shape;1696;p45"/>
          <p:cNvSpPr/>
          <p:nvPr/>
        </p:nvSpPr>
        <p:spPr>
          <a:xfrm>
            <a:off x="5796761" y="2894448"/>
            <a:ext cx="231600" cy="2097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697" name="Google Shape;1697;p45"/>
          <p:cNvCxnSpPr>
            <a:stCxn id="1696" idx="3"/>
            <a:endCxn id="1695" idx="7"/>
          </p:cNvCxnSpPr>
          <p:nvPr/>
        </p:nvCxnSpPr>
        <p:spPr>
          <a:xfrm flipH="1">
            <a:off x="5483278" y="3073438"/>
            <a:ext cx="347400" cy="3900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98" name="Google Shape;1698;p45"/>
          <p:cNvSpPr/>
          <p:nvPr/>
        </p:nvSpPr>
        <p:spPr>
          <a:xfrm>
            <a:off x="4571486" y="4431687"/>
            <a:ext cx="231600" cy="209700"/>
          </a:xfrm>
          <a:prstGeom prst="ellipse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9" name="Google Shape;1699;p45"/>
          <p:cNvSpPr/>
          <p:nvPr/>
        </p:nvSpPr>
        <p:spPr>
          <a:xfrm>
            <a:off x="5290264" y="3609723"/>
            <a:ext cx="231600" cy="209700"/>
          </a:xfrm>
          <a:prstGeom prst="ellipse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0" name="Google Shape;1700;p45"/>
          <p:cNvSpPr/>
          <p:nvPr/>
        </p:nvSpPr>
        <p:spPr>
          <a:xfrm>
            <a:off x="6288662" y="3601661"/>
            <a:ext cx="231600" cy="209700"/>
          </a:xfrm>
          <a:prstGeom prst="ellipse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1" name="Google Shape;1701;p45"/>
          <p:cNvSpPr/>
          <p:nvPr/>
        </p:nvSpPr>
        <p:spPr>
          <a:xfrm>
            <a:off x="7234236" y="3569412"/>
            <a:ext cx="231600" cy="209700"/>
          </a:xfrm>
          <a:prstGeom prst="ellipse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702" name="Google Shape;1702;p45"/>
          <p:cNvCxnSpPr>
            <a:endCxn id="1700" idx="2"/>
          </p:cNvCxnSpPr>
          <p:nvPr/>
        </p:nvCxnSpPr>
        <p:spPr>
          <a:xfrm>
            <a:off x="5537162" y="3690311"/>
            <a:ext cx="751500" cy="16200"/>
          </a:xfrm>
          <a:prstGeom prst="straightConnector1">
            <a:avLst/>
          </a:prstGeom>
          <a:noFill/>
          <a:ln cap="flat" cmpd="sng" w="28575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03" name="Google Shape;1703;p45"/>
          <p:cNvCxnSpPr>
            <a:stCxn id="1700" idx="6"/>
            <a:endCxn id="1701" idx="2"/>
          </p:cNvCxnSpPr>
          <p:nvPr/>
        </p:nvCxnSpPr>
        <p:spPr>
          <a:xfrm flipH="1" rot="10800000">
            <a:off x="6520262" y="3674411"/>
            <a:ext cx="714000" cy="32100"/>
          </a:xfrm>
          <a:prstGeom prst="straightConnector1">
            <a:avLst/>
          </a:prstGeom>
          <a:noFill/>
          <a:ln cap="flat" cmpd="sng" w="28575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04" name="Google Shape;1704;p45"/>
          <p:cNvCxnSpPr>
            <a:stCxn id="1698" idx="7"/>
            <a:endCxn id="1699" idx="3"/>
          </p:cNvCxnSpPr>
          <p:nvPr/>
        </p:nvCxnSpPr>
        <p:spPr>
          <a:xfrm flipH="1" rot="10800000">
            <a:off x="4769169" y="3788597"/>
            <a:ext cx="555000" cy="673800"/>
          </a:xfrm>
          <a:prstGeom prst="straightConnector1">
            <a:avLst/>
          </a:prstGeom>
          <a:noFill/>
          <a:ln cap="flat" cmpd="sng" w="28575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